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Lst>
  <p:sldSz cx="12192000" cy="6858000"/>
  <p:notesSz cx="6858000" cy="9144000"/>
  <p:embeddedFontLst>
    <p:embeddedFont>
      <p:font typeface="Open Sans ExtraBold" panose="020B0906030804020204" pitchFamily="34" charset="0"/>
      <p:bold r:id="rId44"/>
      <p:boldItalic r:id="rId45"/>
    </p:embeddedFont>
    <p:embeddedFont>
      <p:font typeface="Verdana" panose="020B060403050404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0" roundtripDataSignature="AMtx7mgSVoSy2cXOjT3sLl9ABiKtSONPV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CAADB5-7427-4818-A99A-D9C316AB2AF8}">
  <a:tblStyle styleId="{57CAADB5-7427-4818-A99A-D9C316AB2AF8}"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ADD916B7-A065-4166-A44C-123DBCB6CC6D}" styleName="Table_1">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customschemas.google.com/relationships/presentationmetadata" Target="meta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MX"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ea716ab73c_1_2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 name="Google Shape;90;g2ea716ab73c_1_20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MX"/>
              <a:t>marcelo</a:t>
            </a:r>
            <a:endParaRPr/>
          </a:p>
        </p:txBody>
      </p:sp>
      <p:sp>
        <p:nvSpPr>
          <p:cNvPr id="91" name="Google Shape;91;g2ea716ab73c_1_20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MX"/>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0871a23932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0" name="Google Shape;200;g30871a23932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marcelo</a:t>
            </a:r>
            <a:endParaRPr/>
          </a:p>
        </p:txBody>
      </p:sp>
      <p:sp>
        <p:nvSpPr>
          <p:cNvPr id="201" name="Google Shape;201;g30871a23932_0_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f4b472474a_1_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 name="Google Shape;209;g2f4b472474a_1_3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MX"/>
              <a:t>felipe</a:t>
            </a:r>
            <a:endParaRPr/>
          </a:p>
        </p:txBody>
      </p:sp>
      <p:sp>
        <p:nvSpPr>
          <p:cNvPr id="210" name="Google Shape;210;g2f4b472474a_1_3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f4b472474a_1_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g2f4b472474a_1_4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felipe</a:t>
            </a:r>
            <a:endParaRPr/>
          </a:p>
        </p:txBody>
      </p:sp>
      <p:sp>
        <p:nvSpPr>
          <p:cNvPr id="222" name="Google Shape;222;g2f4b472474a_1_4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2f4b472474a_1_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8" name="Google Shape;238;g2f4b472474a_1_5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felipe</a:t>
            </a:r>
            <a:endParaRPr/>
          </a:p>
        </p:txBody>
      </p:sp>
      <p:sp>
        <p:nvSpPr>
          <p:cNvPr id="239" name="Google Shape;239;g2f4b472474a_1_5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f4b472474a_1_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9" name="Google Shape;259;g2f4b472474a_1_6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felipe</a:t>
            </a:r>
            <a:endParaRPr/>
          </a:p>
        </p:txBody>
      </p:sp>
      <p:sp>
        <p:nvSpPr>
          <p:cNvPr id="260" name="Google Shape;260;g2f4b472474a_1_6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2f4b472474a_1_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g2f4b472474a_1_7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felipe</a:t>
            </a:r>
            <a:endParaRPr/>
          </a:p>
        </p:txBody>
      </p:sp>
      <p:sp>
        <p:nvSpPr>
          <p:cNvPr id="274" name="Google Shape;274;g2f4b472474a_1_7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2f4b472474a_1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4" name="Google Shape;284;g2f4b472474a_1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felipe</a:t>
            </a:r>
            <a:endParaRPr/>
          </a:p>
        </p:txBody>
      </p:sp>
      <p:sp>
        <p:nvSpPr>
          <p:cNvPr id="285" name="Google Shape;285;g2f4b472474a_1_7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1349cee685_0_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6" name="Google Shape;296;g31349cee685_0_6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felipe</a:t>
            </a:r>
            <a:endParaRPr/>
          </a:p>
        </p:txBody>
      </p:sp>
      <p:sp>
        <p:nvSpPr>
          <p:cNvPr id="297" name="Google Shape;297;g31349cee685_0_6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0871a23932_0_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6" name="Google Shape;306;g30871a23932_0_3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felipe</a:t>
            </a:r>
            <a:endParaRPr/>
          </a:p>
        </p:txBody>
      </p:sp>
      <p:sp>
        <p:nvSpPr>
          <p:cNvPr id="307" name="Google Shape;307;g30871a23932_0_3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2f4b472474a_1_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7" name="Google Shape;317;g2f4b472474a_1_8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318" name="Google Shape;318;g2f4b472474a_1_8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0871a23932_0_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g30871a23932_0_4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MX"/>
              <a:t>marcelo</a:t>
            </a:r>
            <a:endParaRPr/>
          </a:p>
        </p:txBody>
      </p:sp>
      <p:sp>
        <p:nvSpPr>
          <p:cNvPr id="102" name="Google Shape;102;g30871a23932_0_4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0871a23932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5" name="Google Shape;335;g30871a23932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336" name="Google Shape;336;g30871a23932_0_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30873720c03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7" name="Google Shape;347;g30873720c03_1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348" name="Google Shape;348;g30873720c03_1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30873720c03_1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9" name="Google Shape;359;g30873720c03_1_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360" name="Google Shape;360;g30873720c03_1_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f4b472474a_1_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1" name="Google Shape;371;g2f4b472474a_1_9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372" name="Google Shape;372;g2f4b472474a_1_9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30873720c03_0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1" name="Google Shape;391;g30873720c03_0_1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392" name="Google Shape;392;g30873720c03_0_1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30873720c03_0_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2" name="Google Shape;402;g30873720c03_0_4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403" name="Google Shape;403;g30873720c03_0_4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30873720c03_0_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4" name="Google Shape;414;g30873720c03_0_2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415" name="Google Shape;415;g30873720c03_0_2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30873720c03_0_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6" name="Google Shape;426;g30873720c03_0_5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Ejemplo de cómo podemos mostrar.</a:t>
            </a:r>
            <a:endParaRPr/>
          </a:p>
        </p:txBody>
      </p:sp>
      <p:sp>
        <p:nvSpPr>
          <p:cNvPr id="427" name="Google Shape;427;g30873720c03_0_5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f4b472474a_1_1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7" name="Google Shape;437;g2f4b472474a_1_10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438" name="Google Shape;438;g2f4b472474a_1_10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31349cee685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6" name="Google Shape;456;g31349cee685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457" name="Google Shape;457;g31349cee685_0_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ea716ab73c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 name="Google Shape;113;g2ea716ab73c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Marcelo</a:t>
            </a:r>
            <a:endParaRPr/>
          </a:p>
        </p:txBody>
      </p:sp>
      <p:sp>
        <p:nvSpPr>
          <p:cNvPr id="114" name="Google Shape;114;g2ea716ab73c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31349cee685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2" name="Google Shape;472;g31349cee685_0_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473" name="Google Shape;473;g31349cee685_0_2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31349cee685_0_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8" name="Google Shape;488;g31349cee685_0_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489" name="Google Shape;489;g31349cee685_0_3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31349cee685_0_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4" name="Google Shape;504;g31349cee685_0_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505" name="Google Shape;505;g31349cee685_0_5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f4b472474a_1_1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0" name="Google Shape;520;g2f4b472474a_1_1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521" name="Google Shape;521;g2f4b472474a_1_1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317e1a6a5dc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9" name="Google Shape;539;g317e1a6a5dc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540" name="Google Shape;540;g317e1a6a5dc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317e1a6a5dc_0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5" name="Google Shape;555;g317e1a6a5dc_0_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556" name="Google Shape;556;g317e1a6a5dc_0_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317e1a6a5dc_0_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1" name="Google Shape;571;g317e1a6a5dc_0_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572" name="Google Shape;572;g317e1a6a5dc_0_2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17e1a6a5dc_0_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7" name="Google Shape;587;g317e1a6a5dc_0_4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588" name="Google Shape;588;g317e1a6a5dc_0_4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30871a23932_0_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3" name="Google Shape;603;g30871a23932_0_6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niko</a:t>
            </a:r>
            <a:endParaRPr/>
          </a:p>
        </p:txBody>
      </p:sp>
      <p:sp>
        <p:nvSpPr>
          <p:cNvPr id="604" name="Google Shape;604;g30871a23932_0_6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2f4b472474a_1_1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9" name="Google Shape;619;g2f4b472474a_1_1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MX"/>
              <a:t>Todos</a:t>
            </a:r>
            <a:endParaRPr/>
          </a:p>
        </p:txBody>
      </p:sp>
      <p:sp>
        <p:nvSpPr>
          <p:cNvPr id="620" name="Google Shape;620;g2f4b472474a_1_12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f4b472474a_1_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 name="Google Shape;132;g2f4b472474a_1_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marcelo</a:t>
            </a:r>
            <a:endParaRPr/>
          </a:p>
        </p:txBody>
      </p:sp>
      <p:sp>
        <p:nvSpPr>
          <p:cNvPr id="133" name="Google Shape;133;g2f4b472474a_1_1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5" name="Google Shape;635;p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36" name="Google Shape;636;p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s-MX" sz="1400" b="0" i="0" u="none" strike="noStrike" cap="none">
                <a:solidFill>
                  <a:srgbClr val="000000"/>
                </a:solidFill>
                <a:latin typeface="Arial"/>
                <a:ea typeface="Arial"/>
                <a:cs typeface="Arial"/>
                <a:sym typeface="Arial"/>
              </a:rPr>
              <a:t>40</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46" name="Google Shape;646;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marcelo</a:t>
            </a:r>
            <a:endParaRPr/>
          </a:p>
        </p:txBody>
      </p:sp>
      <p:sp>
        <p:nvSpPr>
          <p:cNvPr id="145" name="Google Shape;14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f4b472474a_1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2f4b472474a_1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marcelo</a:t>
            </a:r>
            <a:endParaRPr/>
          </a:p>
        </p:txBody>
      </p:sp>
      <p:sp>
        <p:nvSpPr>
          <p:cNvPr id="157" name="Google Shape;157;g2f4b472474a_1_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2ea716ab73c_0_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marcelo</a:t>
            </a:r>
            <a:endParaRPr/>
          </a:p>
        </p:txBody>
      </p:sp>
      <p:sp>
        <p:nvSpPr>
          <p:cNvPr id="166" name="Google Shape;166;g2ea716ab73c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ea716ab73c_0_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g2ea716ab73c_0_2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marcelo</a:t>
            </a:r>
            <a:endParaRPr/>
          </a:p>
        </p:txBody>
      </p:sp>
      <p:sp>
        <p:nvSpPr>
          <p:cNvPr id="179" name="Google Shape;179;g2ea716ab73c_0_2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2f70f6ad720_1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g2f70f6ad720_1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Arial"/>
              <a:buNone/>
            </a:pPr>
            <a:r>
              <a:rPr lang="es-MX"/>
              <a:t>marcelo</a:t>
            </a:r>
            <a:endParaRPr/>
          </a:p>
        </p:txBody>
      </p:sp>
      <p:sp>
        <p:nvSpPr>
          <p:cNvPr id="191" name="Google Shape;191;g2f70f6ad720_1_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s-MX"/>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
        <p:cNvGrpSpPr/>
        <p:nvPr/>
      </p:nvGrpSpPr>
      <p:grpSpPr>
        <a:xfrm>
          <a:off x="0" y="0"/>
          <a:ext cx="0" cy="0"/>
          <a:chOff x="0" y="0"/>
          <a:chExt cx="0" cy="0"/>
        </a:xfrm>
      </p:grpSpPr>
      <p:sp>
        <p:nvSpPr>
          <p:cNvPr id="14" name="Google Shape;14;g2ea716ab73c_1_15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sp>
        <p:nvSpPr>
          <p:cNvPr id="57" name="Google Shape;57;g2ea716ab73c_1_137"/>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rm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58" name="Google Shape;58;g2ea716ab73c_1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g2ea716ab73c_1_140"/>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g2ea716ab73c_1_140"/>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rm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62" name="Google Shape;62;g2ea716ab73c_1_140"/>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63" name="Google Shape;63;g2ea716ab73c_1_140"/>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rm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0"/>
              </a:spcBef>
              <a:spcAft>
                <a:spcPts val="0"/>
              </a:spcAft>
              <a:buSzPts val="1900"/>
              <a:buChar char="○"/>
              <a:defRPr/>
            </a:lvl2pPr>
            <a:lvl3pPr marL="1371600" lvl="2" indent="-349250" algn="l">
              <a:lnSpc>
                <a:spcPct val="115000"/>
              </a:lnSpc>
              <a:spcBef>
                <a:spcPts val="0"/>
              </a:spcBef>
              <a:spcAft>
                <a:spcPts val="0"/>
              </a:spcAft>
              <a:buSzPts val="1900"/>
              <a:buChar char="■"/>
              <a:defRPr/>
            </a:lvl3pPr>
            <a:lvl4pPr marL="1828800" lvl="3" indent="-349250" algn="l">
              <a:lnSpc>
                <a:spcPct val="115000"/>
              </a:lnSpc>
              <a:spcBef>
                <a:spcPts val="0"/>
              </a:spcBef>
              <a:spcAft>
                <a:spcPts val="0"/>
              </a:spcAft>
              <a:buSzPts val="1900"/>
              <a:buChar char="●"/>
              <a:defRPr/>
            </a:lvl4pPr>
            <a:lvl5pPr marL="2286000" lvl="4" indent="-349250" algn="l">
              <a:lnSpc>
                <a:spcPct val="115000"/>
              </a:lnSpc>
              <a:spcBef>
                <a:spcPts val="0"/>
              </a:spcBef>
              <a:spcAft>
                <a:spcPts val="0"/>
              </a:spcAft>
              <a:buSzPts val="1900"/>
              <a:buChar char="○"/>
              <a:defRPr/>
            </a:lvl5pPr>
            <a:lvl6pPr marL="2743200" lvl="5" indent="-349250" algn="l">
              <a:lnSpc>
                <a:spcPct val="115000"/>
              </a:lnSpc>
              <a:spcBef>
                <a:spcPts val="0"/>
              </a:spcBef>
              <a:spcAft>
                <a:spcPts val="0"/>
              </a:spcAft>
              <a:buSzPts val="1900"/>
              <a:buChar char="■"/>
              <a:defRPr/>
            </a:lvl6pPr>
            <a:lvl7pPr marL="3200400" lvl="6" indent="-349250" algn="l">
              <a:lnSpc>
                <a:spcPct val="115000"/>
              </a:lnSpc>
              <a:spcBef>
                <a:spcPts val="0"/>
              </a:spcBef>
              <a:spcAft>
                <a:spcPts val="0"/>
              </a:spcAft>
              <a:buSzPts val="1900"/>
              <a:buChar char="●"/>
              <a:defRPr/>
            </a:lvl7pPr>
            <a:lvl8pPr marL="3657600" lvl="7" indent="-349250" algn="l">
              <a:lnSpc>
                <a:spcPct val="115000"/>
              </a:lnSpc>
              <a:spcBef>
                <a:spcPts val="0"/>
              </a:spcBef>
              <a:spcAft>
                <a:spcPts val="0"/>
              </a:spcAft>
              <a:buSzPts val="1900"/>
              <a:buChar char="○"/>
              <a:defRPr/>
            </a:lvl8pPr>
            <a:lvl9pPr marL="4114800" lvl="8" indent="-349250" algn="l">
              <a:lnSpc>
                <a:spcPct val="115000"/>
              </a:lnSpc>
              <a:spcBef>
                <a:spcPts val="0"/>
              </a:spcBef>
              <a:spcAft>
                <a:spcPts val="0"/>
              </a:spcAft>
              <a:buSzPts val="1900"/>
              <a:buChar char="■"/>
              <a:defRPr/>
            </a:lvl9pPr>
          </a:lstStyle>
          <a:p>
            <a:endParaRPr/>
          </a:p>
        </p:txBody>
      </p:sp>
      <p:sp>
        <p:nvSpPr>
          <p:cNvPr id="64" name="Google Shape;64;g2ea716ab73c_1_140"/>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5"/>
        <p:cNvGrpSpPr/>
        <p:nvPr/>
      </p:nvGrpSpPr>
      <p:grpSpPr>
        <a:xfrm>
          <a:off x="0" y="0"/>
          <a:ext cx="0" cy="0"/>
          <a:chOff x="0" y="0"/>
          <a:chExt cx="0" cy="0"/>
        </a:xfrm>
      </p:grpSpPr>
      <p:sp>
        <p:nvSpPr>
          <p:cNvPr id="66" name="Google Shape;66;g2ea716ab73c_1_146"/>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rmAutofit/>
          </a:bodyPr>
          <a:lstStyle>
            <a:lvl1pPr marL="457200" lvl="0" indent="-228600" algn="l">
              <a:lnSpc>
                <a:spcPct val="100000"/>
              </a:lnSpc>
              <a:spcBef>
                <a:spcPts val="0"/>
              </a:spcBef>
              <a:spcAft>
                <a:spcPts val="0"/>
              </a:spcAft>
              <a:buSzPts val="2400"/>
              <a:buNone/>
              <a:defRPr/>
            </a:lvl1pPr>
          </a:lstStyle>
          <a:p>
            <a:endParaRPr/>
          </a:p>
        </p:txBody>
      </p:sp>
      <p:sp>
        <p:nvSpPr>
          <p:cNvPr id="67" name="Google Shape;67;g2ea716ab73c_1_14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8"/>
        <p:cNvGrpSpPr/>
        <p:nvPr/>
      </p:nvGrpSpPr>
      <p:grpSpPr>
        <a:xfrm>
          <a:off x="0" y="0"/>
          <a:ext cx="0" cy="0"/>
          <a:chOff x="0" y="0"/>
          <a:chExt cx="0" cy="0"/>
        </a:xfrm>
      </p:grpSpPr>
      <p:sp>
        <p:nvSpPr>
          <p:cNvPr id="69" name="Google Shape;69;g2ea716ab73c_1_149"/>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rm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70" name="Google Shape;70;g2ea716ab73c_1_149"/>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rm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0"/>
              </a:spcBef>
              <a:spcAft>
                <a:spcPts val="0"/>
              </a:spcAft>
              <a:buSzPts val="1900"/>
              <a:buChar char="○"/>
              <a:defRPr/>
            </a:lvl2pPr>
            <a:lvl3pPr marL="1371600" lvl="2" indent="-349250" algn="ctr">
              <a:lnSpc>
                <a:spcPct val="115000"/>
              </a:lnSpc>
              <a:spcBef>
                <a:spcPts val="0"/>
              </a:spcBef>
              <a:spcAft>
                <a:spcPts val="0"/>
              </a:spcAft>
              <a:buSzPts val="1900"/>
              <a:buChar char="■"/>
              <a:defRPr/>
            </a:lvl3pPr>
            <a:lvl4pPr marL="1828800" lvl="3" indent="-349250" algn="ctr">
              <a:lnSpc>
                <a:spcPct val="115000"/>
              </a:lnSpc>
              <a:spcBef>
                <a:spcPts val="0"/>
              </a:spcBef>
              <a:spcAft>
                <a:spcPts val="0"/>
              </a:spcAft>
              <a:buSzPts val="1900"/>
              <a:buChar char="●"/>
              <a:defRPr/>
            </a:lvl4pPr>
            <a:lvl5pPr marL="2286000" lvl="4" indent="-349250" algn="ctr">
              <a:lnSpc>
                <a:spcPct val="115000"/>
              </a:lnSpc>
              <a:spcBef>
                <a:spcPts val="0"/>
              </a:spcBef>
              <a:spcAft>
                <a:spcPts val="0"/>
              </a:spcAft>
              <a:buSzPts val="1900"/>
              <a:buChar char="○"/>
              <a:defRPr/>
            </a:lvl5pPr>
            <a:lvl6pPr marL="2743200" lvl="5" indent="-349250" algn="ctr">
              <a:lnSpc>
                <a:spcPct val="115000"/>
              </a:lnSpc>
              <a:spcBef>
                <a:spcPts val="0"/>
              </a:spcBef>
              <a:spcAft>
                <a:spcPts val="0"/>
              </a:spcAft>
              <a:buSzPts val="1900"/>
              <a:buChar char="■"/>
              <a:defRPr/>
            </a:lvl6pPr>
            <a:lvl7pPr marL="3200400" lvl="6" indent="-349250" algn="ctr">
              <a:lnSpc>
                <a:spcPct val="115000"/>
              </a:lnSpc>
              <a:spcBef>
                <a:spcPts val="0"/>
              </a:spcBef>
              <a:spcAft>
                <a:spcPts val="0"/>
              </a:spcAft>
              <a:buSzPts val="1900"/>
              <a:buChar char="●"/>
              <a:defRPr/>
            </a:lvl7pPr>
            <a:lvl8pPr marL="3657600" lvl="7" indent="-349250" algn="ctr">
              <a:lnSpc>
                <a:spcPct val="115000"/>
              </a:lnSpc>
              <a:spcBef>
                <a:spcPts val="0"/>
              </a:spcBef>
              <a:spcAft>
                <a:spcPts val="0"/>
              </a:spcAft>
              <a:buSzPts val="1900"/>
              <a:buChar char="○"/>
              <a:defRPr/>
            </a:lvl8pPr>
            <a:lvl9pPr marL="4114800" lvl="8" indent="-349250" algn="ctr">
              <a:lnSpc>
                <a:spcPct val="115000"/>
              </a:lnSpc>
              <a:spcBef>
                <a:spcPts val="0"/>
              </a:spcBef>
              <a:spcAft>
                <a:spcPts val="0"/>
              </a:spcAft>
              <a:buSzPts val="1900"/>
              <a:buChar char="■"/>
              <a:defRPr/>
            </a:lvl9pPr>
          </a:lstStyle>
          <a:p>
            <a:endParaRPr/>
          </a:p>
        </p:txBody>
      </p:sp>
      <p:sp>
        <p:nvSpPr>
          <p:cNvPr id="71" name="Google Shape;71;g2ea716ab73c_1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Diapositiva de título">
  <p:cSld name="Diapositiva de título">
    <p:bg>
      <p:bgPr>
        <a:blipFill>
          <a:blip r:embed="rId2">
            <a:alphaModFix/>
          </a:blip>
          <a:stretch>
            <a:fillRect/>
          </a:stretch>
        </a:blipFill>
        <a:effectLst/>
      </p:bgPr>
    </p:bg>
    <p:spTree>
      <p:nvGrpSpPr>
        <p:cNvPr id="1" name="Shape 72"/>
        <p:cNvGrpSpPr/>
        <p:nvPr/>
      </p:nvGrpSpPr>
      <p:grpSpPr>
        <a:xfrm>
          <a:off x="0" y="0"/>
          <a:ext cx="0" cy="0"/>
          <a:chOff x="0" y="0"/>
          <a:chExt cx="0" cy="0"/>
        </a:xfrm>
      </p:grpSpPr>
      <p:sp>
        <p:nvSpPr>
          <p:cNvPr id="73" name="Google Shape;73;g2ea716ab73c_1_155"/>
          <p:cNvSpPr/>
          <p:nvPr/>
        </p:nvSpPr>
        <p:spPr>
          <a:xfrm>
            <a:off x="7012862" y="1619384"/>
            <a:ext cx="5179200" cy="3898800"/>
          </a:xfrm>
          <a:prstGeom prst="rect">
            <a:avLst/>
          </a:prstGeom>
          <a:solidFill>
            <a:srgbClr val="FFB71B"/>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351"/>
              <a:buFont typeface="Calibri"/>
              <a:buNone/>
            </a:pPr>
            <a:endParaRPr sz="1351" b="0" i="0" u="none" strike="noStrike" cap="none">
              <a:solidFill>
                <a:srgbClr val="FFFFFF"/>
              </a:solidFill>
              <a:latin typeface="Arial"/>
              <a:ea typeface="Arial"/>
              <a:cs typeface="Arial"/>
              <a:sym typeface="Arial"/>
            </a:endParaRPr>
          </a:p>
        </p:txBody>
      </p:sp>
      <p:pic>
        <p:nvPicPr>
          <p:cNvPr id="74" name="Google Shape;74;g2ea716ab73c_1_155"/>
          <p:cNvPicPr preferRelativeResize="0"/>
          <p:nvPr/>
        </p:nvPicPr>
        <p:blipFill rotWithShape="1">
          <a:blip r:embed="rId3">
            <a:alphaModFix/>
          </a:blip>
          <a:srcRect/>
          <a:stretch/>
        </p:blipFill>
        <p:spPr>
          <a:xfrm>
            <a:off x="9103172" y="262670"/>
            <a:ext cx="2426771" cy="1009534"/>
          </a:xfrm>
          <a:prstGeom prst="rect">
            <a:avLst/>
          </a:prstGeom>
          <a:noFill/>
          <a:ln>
            <a:noFill/>
          </a:ln>
        </p:spPr>
      </p:pic>
      <p:sp>
        <p:nvSpPr>
          <p:cNvPr id="75" name="Google Shape;75;g2ea716ab73c_1_155"/>
          <p:cNvSpPr/>
          <p:nvPr/>
        </p:nvSpPr>
        <p:spPr>
          <a:xfrm>
            <a:off x="7296921" y="2403546"/>
            <a:ext cx="318600" cy="318600"/>
          </a:xfrm>
          <a:prstGeom prst="rect">
            <a:avLst/>
          </a:prstGeom>
          <a:solidFill>
            <a:srgbClr val="FFFFFF"/>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351"/>
              <a:buFont typeface="Calibri"/>
              <a:buNone/>
            </a:pPr>
            <a:endParaRPr sz="1351" b="0" i="0" u="none" strike="noStrike" cap="none">
              <a:solidFill>
                <a:srgbClr val="FFFFFF"/>
              </a:solidFill>
              <a:latin typeface="Arial"/>
              <a:ea typeface="Arial"/>
              <a:cs typeface="Arial"/>
              <a:sym typeface="Arial"/>
            </a:endParaRPr>
          </a:p>
        </p:txBody>
      </p:sp>
      <p:cxnSp>
        <p:nvCxnSpPr>
          <p:cNvPr id="76" name="Google Shape;76;g2ea716ab73c_1_155"/>
          <p:cNvCxnSpPr/>
          <p:nvPr/>
        </p:nvCxnSpPr>
        <p:spPr>
          <a:xfrm>
            <a:off x="7357728" y="3721388"/>
            <a:ext cx="4603800" cy="0"/>
          </a:xfrm>
          <a:prstGeom prst="straightConnector1">
            <a:avLst/>
          </a:prstGeom>
          <a:noFill/>
          <a:ln w="19025" cap="flat" cmpd="sng">
            <a:solidFill>
              <a:srgbClr val="FFFFFF"/>
            </a:solidFill>
            <a:prstDash val="solid"/>
            <a:miter lim="8000"/>
            <a:headEnd type="none" w="sm" len="sm"/>
            <a:tailEnd type="none" w="sm" len="sm"/>
          </a:ln>
        </p:spPr>
      </p:cxnSp>
      <p:pic>
        <p:nvPicPr>
          <p:cNvPr id="77" name="Google Shape;77;g2ea716ab73c_1_155"/>
          <p:cNvPicPr preferRelativeResize="0"/>
          <p:nvPr/>
        </p:nvPicPr>
        <p:blipFill rotWithShape="1">
          <a:blip r:embed="rId4">
            <a:alphaModFix/>
          </a:blip>
          <a:srcRect/>
          <a:stretch/>
        </p:blipFill>
        <p:spPr>
          <a:xfrm>
            <a:off x="531632" y="3092418"/>
            <a:ext cx="2254107" cy="67315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_En blanco">
  <p:cSld name="2_En blanco">
    <p:spTree>
      <p:nvGrpSpPr>
        <p:cNvPr id="1" name="Shape 78"/>
        <p:cNvGrpSpPr/>
        <p:nvPr/>
      </p:nvGrpSpPr>
      <p:grpSpPr>
        <a:xfrm>
          <a:off x="0" y="0"/>
          <a:ext cx="0" cy="0"/>
          <a:chOff x="0" y="0"/>
          <a:chExt cx="0" cy="0"/>
        </a:xfrm>
      </p:grpSpPr>
      <p:grpSp>
        <p:nvGrpSpPr>
          <p:cNvPr id="79" name="Google Shape;79;g2ea716ab73c_1_173"/>
          <p:cNvGrpSpPr/>
          <p:nvPr/>
        </p:nvGrpSpPr>
        <p:grpSpPr>
          <a:xfrm>
            <a:off x="10559061" y="6273204"/>
            <a:ext cx="1405039" cy="321423"/>
            <a:chOff x="10559061" y="6273204"/>
            <a:chExt cx="1405039" cy="321423"/>
          </a:xfrm>
        </p:grpSpPr>
        <p:sp>
          <p:nvSpPr>
            <p:cNvPr id="80" name="Google Shape;80;g2ea716ab73c_1_173"/>
            <p:cNvSpPr/>
            <p:nvPr/>
          </p:nvSpPr>
          <p:spPr>
            <a:xfrm>
              <a:off x="10559061" y="6311261"/>
              <a:ext cx="870006" cy="282265"/>
            </a:xfrm>
            <a:custGeom>
              <a:avLst/>
              <a:gdLst/>
              <a:ahLst/>
              <a:cxnLst/>
              <a:rect l="l" t="t" r="r" b="b"/>
              <a:pathLst>
                <a:path w="1618615" h="525145" extrusionOk="0">
                  <a:moveTo>
                    <a:pt x="453097" y="247865"/>
                  </a:moveTo>
                  <a:lnTo>
                    <a:pt x="449186" y="196367"/>
                  </a:lnTo>
                  <a:lnTo>
                    <a:pt x="437921" y="151307"/>
                  </a:lnTo>
                  <a:lnTo>
                    <a:pt x="419925" y="112522"/>
                  </a:lnTo>
                  <a:lnTo>
                    <a:pt x="395884" y="79870"/>
                  </a:lnTo>
                  <a:lnTo>
                    <a:pt x="366445" y="53213"/>
                  </a:lnTo>
                  <a:lnTo>
                    <a:pt x="330708" y="31546"/>
                  </a:lnTo>
                  <a:lnTo>
                    <a:pt x="330708" y="251650"/>
                  </a:lnTo>
                  <a:lnTo>
                    <a:pt x="325094" y="307492"/>
                  </a:lnTo>
                  <a:lnTo>
                    <a:pt x="308851" y="352729"/>
                  </a:lnTo>
                  <a:lnTo>
                    <a:pt x="282892" y="387540"/>
                  </a:lnTo>
                  <a:lnTo>
                    <a:pt x="248132" y="412089"/>
                  </a:lnTo>
                  <a:lnTo>
                    <a:pt x="205486" y="426542"/>
                  </a:lnTo>
                  <a:lnTo>
                    <a:pt x="155841" y="431076"/>
                  </a:lnTo>
                  <a:lnTo>
                    <a:pt x="145161" y="431038"/>
                  </a:lnTo>
                  <a:lnTo>
                    <a:pt x="134264" y="430784"/>
                  </a:lnTo>
                  <a:lnTo>
                    <a:pt x="124079" y="430098"/>
                  </a:lnTo>
                  <a:lnTo>
                    <a:pt x="115519" y="428764"/>
                  </a:lnTo>
                  <a:lnTo>
                    <a:pt x="115519" y="93497"/>
                  </a:lnTo>
                  <a:lnTo>
                    <a:pt x="124383" y="91821"/>
                  </a:lnTo>
                  <a:lnTo>
                    <a:pt x="136080" y="90347"/>
                  </a:lnTo>
                  <a:lnTo>
                    <a:pt x="150622" y="89319"/>
                  </a:lnTo>
                  <a:lnTo>
                    <a:pt x="168008" y="88925"/>
                  </a:lnTo>
                  <a:lnTo>
                    <a:pt x="214909" y="93319"/>
                  </a:lnTo>
                  <a:lnTo>
                    <a:pt x="254800" y="106616"/>
                  </a:lnTo>
                  <a:lnTo>
                    <a:pt x="286994" y="128943"/>
                  </a:lnTo>
                  <a:lnTo>
                    <a:pt x="310832" y="160464"/>
                  </a:lnTo>
                  <a:lnTo>
                    <a:pt x="325628" y="201320"/>
                  </a:lnTo>
                  <a:lnTo>
                    <a:pt x="330708" y="251650"/>
                  </a:lnTo>
                  <a:lnTo>
                    <a:pt x="330708" y="31546"/>
                  </a:lnTo>
                  <a:lnTo>
                    <a:pt x="326796" y="29171"/>
                  </a:lnTo>
                  <a:lnTo>
                    <a:pt x="279666" y="12636"/>
                  </a:lnTo>
                  <a:lnTo>
                    <a:pt x="223278" y="3073"/>
                  </a:lnTo>
                  <a:lnTo>
                    <a:pt x="155841" y="0"/>
                  </a:lnTo>
                  <a:lnTo>
                    <a:pt x="113093" y="711"/>
                  </a:lnTo>
                  <a:lnTo>
                    <a:pt x="72212" y="2857"/>
                  </a:lnTo>
                  <a:lnTo>
                    <a:pt x="34175" y="6413"/>
                  </a:lnTo>
                  <a:lnTo>
                    <a:pt x="0" y="11417"/>
                  </a:lnTo>
                  <a:lnTo>
                    <a:pt x="0" y="513930"/>
                  </a:lnTo>
                  <a:lnTo>
                    <a:pt x="23964" y="516724"/>
                  </a:lnTo>
                  <a:lnTo>
                    <a:pt x="53784" y="519150"/>
                  </a:lnTo>
                  <a:lnTo>
                    <a:pt x="89585" y="520877"/>
                  </a:lnTo>
                  <a:lnTo>
                    <a:pt x="131495" y="521525"/>
                  </a:lnTo>
                  <a:lnTo>
                    <a:pt x="189534" y="518960"/>
                  </a:lnTo>
                  <a:lnTo>
                    <a:pt x="242811" y="511162"/>
                  </a:lnTo>
                  <a:lnTo>
                    <a:pt x="290804" y="498043"/>
                  </a:lnTo>
                  <a:lnTo>
                    <a:pt x="332955" y="479501"/>
                  </a:lnTo>
                  <a:lnTo>
                    <a:pt x="368719" y="455409"/>
                  </a:lnTo>
                  <a:lnTo>
                    <a:pt x="396163" y="427177"/>
                  </a:lnTo>
                  <a:lnTo>
                    <a:pt x="419430" y="392518"/>
                  </a:lnTo>
                  <a:lnTo>
                    <a:pt x="437400" y="351231"/>
                  </a:lnTo>
                  <a:lnTo>
                    <a:pt x="448983" y="303085"/>
                  </a:lnTo>
                  <a:lnTo>
                    <a:pt x="453097" y="247865"/>
                  </a:lnTo>
                  <a:close/>
                </a:path>
                <a:path w="1618615" h="525145" extrusionOk="0">
                  <a:moveTo>
                    <a:pt x="849947" y="516191"/>
                  </a:moveTo>
                  <a:lnTo>
                    <a:pt x="848817" y="491236"/>
                  </a:lnTo>
                  <a:lnTo>
                    <a:pt x="847839" y="463080"/>
                  </a:lnTo>
                  <a:lnTo>
                    <a:pt x="847140" y="431634"/>
                  </a:lnTo>
                  <a:lnTo>
                    <a:pt x="846874" y="396836"/>
                  </a:lnTo>
                  <a:lnTo>
                    <a:pt x="846874" y="144449"/>
                  </a:lnTo>
                  <a:lnTo>
                    <a:pt x="731316" y="144449"/>
                  </a:lnTo>
                  <a:lnTo>
                    <a:pt x="731316" y="365671"/>
                  </a:lnTo>
                  <a:lnTo>
                    <a:pt x="731037" y="372808"/>
                  </a:lnTo>
                  <a:lnTo>
                    <a:pt x="707301" y="417766"/>
                  </a:lnTo>
                  <a:lnTo>
                    <a:pt x="668985" y="431076"/>
                  </a:lnTo>
                  <a:lnTo>
                    <a:pt x="642531" y="425119"/>
                  </a:lnTo>
                  <a:lnTo>
                    <a:pt x="624332" y="407974"/>
                  </a:lnTo>
                  <a:lnTo>
                    <a:pt x="613841" y="380707"/>
                  </a:lnTo>
                  <a:lnTo>
                    <a:pt x="610463" y="344398"/>
                  </a:lnTo>
                  <a:lnTo>
                    <a:pt x="610463" y="144449"/>
                  </a:lnTo>
                  <a:lnTo>
                    <a:pt x="494906" y="144449"/>
                  </a:lnTo>
                  <a:lnTo>
                    <a:pt x="494906" y="362623"/>
                  </a:lnTo>
                  <a:lnTo>
                    <a:pt x="501205" y="423557"/>
                  </a:lnTo>
                  <a:lnTo>
                    <a:pt x="519036" y="469226"/>
                  </a:lnTo>
                  <a:lnTo>
                    <a:pt x="546785" y="500634"/>
                  </a:lnTo>
                  <a:lnTo>
                    <a:pt x="582866" y="518756"/>
                  </a:lnTo>
                  <a:lnTo>
                    <a:pt x="625652" y="524573"/>
                  </a:lnTo>
                  <a:lnTo>
                    <a:pt x="670026" y="518274"/>
                  </a:lnTo>
                  <a:lnTo>
                    <a:pt x="703491" y="502716"/>
                  </a:lnTo>
                  <a:lnTo>
                    <a:pt x="727113" y="482879"/>
                  </a:lnTo>
                  <a:lnTo>
                    <a:pt x="741972" y="463753"/>
                  </a:lnTo>
                  <a:lnTo>
                    <a:pt x="744245" y="463753"/>
                  </a:lnTo>
                  <a:lnTo>
                    <a:pt x="749592" y="516191"/>
                  </a:lnTo>
                  <a:lnTo>
                    <a:pt x="849947" y="516191"/>
                  </a:lnTo>
                  <a:close/>
                </a:path>
                <a:path w="1618615" h="525145" extrusionOk="0">
                  <a:moveTo>
                    <a:pt x="1277759" y="326885"/>
                  </a:moveTo>
                  <a:lnTo>
                    <a:pt x="1273225" y="280898"/>
                  </a:lnTo>
                  <a:lnTo>
                    <a:pt x="1260055" y="239864"/>
                  </a:lnTo>
                  <a:lnTo>
                    <a:pt x="1247533" y="218948"/>
                  </a:lnTo>
                  <a:lnTo>
                    <a:pt x="1238923" y="204558"/>
                  </a:lnTo>
                  <a:lnTo>
                    <a:pt x="1210513" y="175742"/>
                  </a:lnTo>
                  <a:lnTo>
                    <a:pt x="1175537" y="154216"/>
                  </a:lnTo>
                  <a:lnTo>
                    <a:pt x="1157643" y="148323"/>
                  </a:lnTo>
                  <a:lnTo>
                    <a:pt x="1157643" y="329958"/>
                  </a:lnTo>
                  <a:lnTo>
                    <a:pt x="1152537" y="375627"/>
                  </a:lnTo>
                  <a:lnTo>
                    <a:pt x="1137881" y="410908"/>
                  </a:lnTo>
                  <a:lnTo>
                    <a:pt x="1114679" y="433641"/>
                  </a:lnTo>
                  <a:lnTo>
                    <a:pt x="1083906" y="441693"/>
                  </a:lnTo>
                  <a:lnTo>
                    <a:pt x="1083157" y="441693"/>
                  </a:lnTo>
                  <a:lnTo>
                    <a:pt x="1050861" y="433222"/>
                  </a:lnTo>
                  <a:lnTo>
                    <a:pt x="1027264" y="409867"/>
                  </a:lnTo>
                  <a:lnTo>
                    <a:pt x="1012799" y="374675"/>
                  </a:lnTo>
                  <a:lnTo>
                    <a:pt x="1007884" y="330708"/>
                  </a:lnTo>
                  <a:lnTo>
                    <a:pt x="1012063" y="289839"/>
                  </a:lnTo>
                  <a:lnTo>
                    <a:pt x="1025372" y="254025"/>
                  </a:lnTo>
                  <a:lnTo>
                    <a:pt x="1048931" y="228612"/>
                  </a:lnTo>
                  <a:lnTo>
                    <a:pt x="1083906" y="218948"/>
                  </a:lnTo>
                  <a:lnTo>
                    <a:pt x="1117574" y="228612"/>
                  </a:lnTo>
                  <a:lnTo>
                    <a:pt x="1140447" y="253936"/>
                  </a:lnTo>
                  <a:lnTo>
                    <a:pt x="1153502" y="289521"/>
                  </a:lnTo>
                  <a:lnTo>
                    <a:pt x="1157643" y="329958"/>
                  </a:lnTo>
                  <a:lnTo>
                    <a:pt x="1157643" y="148323"/>
                  </a:lnTo>
                  <a:lnTo>
                    <a:pt x="1134618" y="140728"/>
                  </a:lnTo>
                  <a:lnTo>
                    <a:pt x="1088466" y="136067"/>
                  </a:lnTo>
                  <a:lnTo>
                    <a:pt x="1039609" y="140665"/>
                  </a:lnTo>
                  <a:lnTo>
                    <a:pt x="996442" y="154089"/>
                  </a:lnTo>
                  <a:lnTo>
                    <a:pt x="959637" y="175755"/>
                  </a:lnTo>
                  <a:lnTo>
                    <a:pt x="929855" y="205041"/>
                  </a:lnTo>
                  <a:lnTo>
                    <a:pt x="907770" y="241401"/>
                  </a:lnTo>
                  <a:lnTo>
                    <a:pt x="894016" y="284226"/>
                  </a:lnTo>
                  <a:lnTo>
                    <a:pt x="889292" y="332955"/>
                  </a:lnTo>
                  <a:lnTo>
                    <a:pt x="894245" y="381393"/>
                  </a:lnTo>
                  <a:lnTo>
                    <a:pt x="908405" y="423481"/>
                  </a:lnTo>
                  <a:lnTo>
                    <a:pt x="930757" y="458812"/>
                  </a:lnTo>
                  <a:lnTo>
                    <a:pt x="960272" y="486994"/>
                  </a:lnTo>
                  <a:lnTo>
                    <a:pt x="995946" y="507606"/>
                  </a:lnTo>
                  <a:lnTo>
                    <a:pt x="1036726" y="520268"/>
                  </a:lnTo>
                  <a:lnTo>
                    <a:pt x="1081608" y="524573"/>
                  </a:lnTo>
                  <a:lnTo>
                    <a:pt x="1082382" y="524573"/>
                  </a:lnTo>
                  <a:lnTo>
                    <a:pt x="1124318" y="520725"/>
                  </a:lnTo>
                  <a:lnTo>
                    <a:pt x="1164336" y="509054"/>
                  </a:lnTo>
                  <a:lnTo>
                    <a:pt x="1200772" y="489381"/>
                  </a:lnTo>
                  <a:lnTo>
                    <a:pt x="1231976" y="461518"/>
                  </a:lnTo>
                  <a:lnTo>
                    <a:pt x="1245285" y="441693"/>
                  </a:lnTo>
                  <a:lnTo>
                    <a:pt x="1256322" y="425259"/>
                  </a:lnTo>
                  <a:lnTo>
                    <a:pt x="1272120" y="380453"/>
                  </a:lnTo>
                  <a:lnTo>
                    <a:pt x="1277759" y="326885"/>
                  </a:lnTo>
                  <a:close/>
                </a:path>
                <a:path w="1618615" h="525145" extrusionOk="0">
                  <a:moveTo>
                    <a:pt x="1618411" y="150533"/>
                  </a:moveTo>
                  <a:lnTo>
                    <a:pt x="1598650" y="144424"/>
                  </a:lnTo>
                  <a:lnTo>
                    <a:pt x="1576603" y="139865"/>
                  </a:lnTo>
                  <a:lnTo>
                    <a:pt x="1553413" y="137033"/>
                  </a:lnTo>
                  <a:lnTo>
                    <a:pt x="1530223" y="136055"/>
                  </a:lnTo>
                  <a:lnTo>
                    <a:pt x="1474876" y="141300"/>
                  </a:lnTo>
                  <a:lnTo>
                    <a:pt x="1427530" y="156235"/>
                  </a:lnTo>
                  <a:lnTo>
                    <a:pt x="1388376" y="179628"/>
                  </a:lnTo>
                  <a:lnTo>
                    <a:pt x="1357591" y="210299"/>
                  </a:lnTo>
                  <a:lnTo>
                    <a:pt x="1335366" y="247015"/>
                  </a:lnTo>
                  <a:lnTo>
                    <a:pt x="1321904" y="288569"/>
                  </a:lnTo>
                  <a:lnTo>
                    <a:pt x="1317371" y="333743"/>
                  </a:lnTo>
                  <a:lnTo>
                    <a:pt x="1321968" y="381190"/>
                  </a:lnTo>
                  <a:lnTo>
                    <a:pt x="1335392" y="422783"/>
                  </a:lnTo>
                  <a:lnTo>
                    <a:pt x="1357045" y="458012"/>
                  </a:lnTo>
                  <a:lnTo>
                    <a:pt x="1386344" y="486346"/>
                  </a:lnTo>
                  <a:lnTo>
                    <a:pt x="1422704" y="507225"/>
                  </a:lnTo>
                  <a:lnTo>
                    <a:pt x="1465541" y="520153"/>
                  </a:lnTo>
                  <a:lnTo>
                    <a:pt x="1514259" y="524573"/>
                  </a:lnTo>
                  <a:lnTo>
                    <a:pt x="1546148" y="523240"/>
                  </a:lnTo>
                  <a:lnTo>
                    <a:pt x="1599057" y="514007"/>
                  </a:lnTo>
                  <a:lnTo>
                    <a:pt x="1603971" y="421932"/>
                  </a:lnTo>
                  <a:lnTo>
                    <a:pt x="1590116" y="427050"/>
                  </a:lnTo>
                  <a:lnTo>
                    <a:pt x="1574609" y="430872"/>
                  </a:lnTo>
                  <a:lnTo>
                    <a:pt x="1557248" y="433273"/>
                  </a:lnTo>
                  <a:lnTo>
                    <a:pt x="1537817" y="434098"/>
                  </a:lnTo>
                  <a:lnTo>
                    <a:pt x="1498168" y="427329"/>
                  </a:lnTo>
                  <a:lnTo>
                    <a:pt x="1465795" y="407301"/>
                  </a:lnTo>
                  <a:lnTo>
                    <a:pt x="1443951" y="374446"/>
                  </a:lnTo>
                  <a:lnTo>
                    <a:pt x="1435938" y="329196"/>
                  </a:lnTo>
                  <a:lnTo>
                    <a:pt x="1442631" y="287261"/>
                  </a:lnTo>
                  <a:lnTo>
                    <a:pt x="1462659" y="254304"/>
                  </a:lnTo>
                  <a:lnTo>
                    <a:pt x="1494218" y="232752"/>
                  </a:lnTo>
                  <a:lnTo>
                    <a:pt x="1535557" y="225031"/>
                  </a:lnTo>
                  <a:lnTo>
                    <a:pt x="1556562" y="225958"/>
                  </a:lnTo>
                  <a:lnTo>
                    <a:pt x="1574152" y="228447"/>
                  </a:lnTo>
                  <a:lnTo>
                    <a:pt x="1588592" y="232092"/>
                  </a:lnTo>
                  <a:lnTo>
                    <a:pt x="1600174" y="236435"/>
                  </a:lnTo>
                  <a:lnTo>
                    <a:pt x="1618411" y="150533"/>
                  </a:lnTo>
                  <a:close/>
                </a:path>
              </a:pathLst>
            </a:custGeom>
            <a:solidFill>
              <a:srgbClr val="FEB6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81" name="Google Shape;81;g2ea716ab73c_1_173"/>
            <p:cNvSpPr/>
            <p:nvPr/>
          </p:nvSpPr>
          <p:spPr>
            <a:xfrm>
              <a:off x="11487744" y="6334954"/>
              <a:ext cx="208883" cy="259397"/>
            </a:xfrm>
            <a:custGeom>
              <a:avLst/>
              <a:gdLst/>
              <a:ahLst/>
              <a:cxnLst/>
              <a:rect l="l" t="t" r="r" b="b"/>
              <a:pathLst>
                <a:path w="388619" h="482600" extrusionOk="0">
                  <a:moveTo>
                    <a:pt x="388176" y="0"/>
                  </a:moveTo>
                  <a:lnTo>
                    <a:pt x="281090" y="0"/>
                  </a:lnTo>
                  <a:lnTo>
                    <a:pt x="281090" y="273331"/>
                  </a:lnTo>
                  <a:lnTo>
                    <a:pt x="275370" y="327965"/>
                  </a:lnTo>
                  <a:lnTo>
                    <a:pt x="258558" y="366414"/>
                  </a:lnTo>
                  <a:lnTo>
                    <a:pt x="231178" y="389143"/>
                  </a:lnTo>
                  <a:lnTo>
                    <a:pt x="193753" y="396616"/>
                  </a:lnTo>
                  <a:lnTo>
                    <a:pt x="157139" y="388845"/>
                  </a:lnTo>
                  <a:lnTo>
                    <a:pt x="130175" y="365621"/>
                  </a:lnTo>
                  <a:lnTo>
                    <a:pt x="113516" y="327072"/>
                  </a:lnTo>
                  <a:lnTo>
                    <a:pt x="107818" y="273331"/>
                  </a:lnTo>
                  <a:lnTo>
                    <a:pt x="107818" y="0"/>
                  </a:lnTo>
                  <a:lnTo>
                    <a:pt x="0" y="0"/>
                  </a:lnTo>
                  <a:lnTo>
                    <a:pt x="0" y="264892"/>
                  </a:lnTo>
                  <a:lnTo>
                    <a:pt x="4253" y="324651"/>
                  </a:lnTo>
                  <a:lnTo>
                    <a:pt x="16765" y="374300"/>
                  </a:lnTo>
                  <a:lnTo>
                    <a:pt x="37165" y="414172"/>
                  </a:lnTo>
                  <a:lnTo>
                    <a:pt x="65082" y="444602"/>
                  </a:lnTo>
                  <a:lnTo>
                    <a:pt x="100145" y="465925"/>
                  </a:lnTo>
                  <a:lnTo>
                    <a:pt x="141983" y="478473"/>
                  </a:lnTo>
                  <a:lnTo>
                    <a:pt x="190224" y="482582"/>
                  </a:lnTo>
                  <a:lnTo>
                    <a:pt x="240229" y="478290"/>
                  </a:lnTo>
                  <a:lnTo>
                    <a:pt x="283689" y="465335"/>
                  </a:lnTo>
                  <a:lnTo>
                    <a:pt x="320188" y="443592"/>
                  </a:lnTo>
                  <a:lnTo>
                    <a:pt x="349304" y="412939"/>
                  </a:lnTo>
                  <a:lnTo>
                    <a:pt x="370620" y="373254"/>
                  </a:lnTo>
                  <a:lnTo>
                    <a:pt x="383717" y="324414"/>
                  </a:lnTo>
                  <a:lnTo>
                    <a:pt x="388176" y="266295"/>
                  </a:lnTo>
                  <a:lnTo>
                    <a:pt x="388176"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grpSp>
          <p:nvGrpSpPr>
            <p:cNvPr id="82" name="Google Shape;82;g2ea716ab73c_1_173"/>
            <p:cNvGrpSpPr/>
            <p:nvPr/>
          </p:nvGrpSpPr>
          <p:grpSpPr>
            <a:xfrm>
              <a:off x="11724930" y="6273204"/>
              <a:ext cx="239170" cy="321423"/>
              <a:chOff x="11724930" y="6273204"/>
              <a:chExt cx="239170" cy="321423"/>
            </a:xfrm>
          </p:grpSpPr>
          <p:sp>
            <p:nvSpPr>
              <p:cNvPr id="83" name="Google Shape;83;g2ea716ab73c_1_173"/>
              <p:cNvSpPr/>
              <p:nvPr/>
            </p:nvSpPr>
            <p:spPr>
              <a:xfrm>
                <a:off x="11724930" y="6330793"/>
                <a:ext cx="202398" cy="263834"/>
              </a:xfrm>
              <a:custGeom>
                <a:avLst/>
                <a:gdLst/>
                <a:ahLst/>
                <a:cxnLst/>
                <a:rect l="l" t="t" r="r" b="b"/>
                <a:pathLst>
                  <a:path w="376555" h="490854" extrusionOk="0">
                    <a:moveTo>
                      <a:pt x="259248" y="0"/>
                    </a:moveTo>
                    <a:lnTo>
                      <a:pt x="212510" y="3315"/>
                    </a:lnTo>
                    <a:lnTo>
                      <a:pt x="168577" y="13160"/>
                    </a:lnTo>
                    <a:lnTo>
                      <a:pt x="128168" y="29385"/>
                    </a:lnTo>
                    <a:lnTo>
                      <a:pt x="92002" y="51838"/>
                    </a:lnTo>
                    <a:lnTo>
                      <a:pt x="60799" y="80367"/>
                    </a:lnTo>
                    <a:lnTo>
                      <a:pt x="35278" y="114822"/>
                    </a:lnTo>
                    <a:lnTo>
                      <a:pt x="16158" y="155053"/>
                    </a:lnTo>
                    <a:lnTo>
                      <a:pt x="4159" y="200906"/>
                    </a:lnTo>
                    <a:lnTo>
                      <a:pt x="0" y="252233"/>
                    </a:lnTo>
                    <a:lnTo>
                      <a:pt x="3124" y="296015"/>
                    </a:lnTo>
                    <a:lnTo>
                      <a:pt x="12470" y="336820"/>
                    </a:lnTo>
                    <a:lnTo>
                      <a:pt x="27997" y="374067"/>
                    </a:lnTo>
                    <a:lnTo>
                      <a:pt x="49665" y="407177"/>
                    </a:lnTo>
                    <a:lnTo>
                      <a:pt x="77432" y="435568"/>
                    </a:lnTo>
                    <a:lnTo>
                      <a:pt x="111258" y="458660"/>
                    </a:lnTo>
                    <a:lnTo>
                      <a:pt x="151102" y="475874"/>
                    </a:lnTo>
                    <a:lnTo>
                      <a:pt x="196924" y="486627"/>
                    </a:lnTo>
                    <a:lnTo>
                      <a:pt x="248683" y="490341"/>
                    </a:lnTo>
                    <a:lnTo>
                      <a:pt x="289323" y="488424"/>
                    </a:lnTo>
                    <a:lnTo>
                      <a:pt x="323888" y="483469"/>
                    </a:lnTo>
                    <a:lnTo>
                      <a:pt x="351317" y="476664"/>
                    </a:lnTo>
                    <a:lnTo>
                      <a:pt x="370554" y="469200"/>
                    </a:lnTo>
                    <a:lnTo>
                      <a:pt x="354355" y="385380"/>
                    </a:lnTo>
                    <a:lnTo>
                      <a:pt x="336022" y="391357"/>
                    </a:lnTo>
                    <a:lnTo>
                      <a:pt x="313851" y="396278"/>
                    </a:lnTo>
                    <a:lnTo>
                      <a:pt x="289564" y="399616"/>
                    </a:lnTo>
                    <a:lnTo>
                      <a:pt x="264881" y="400846"/>
                    </a:lnTo>
                    <a:lnTo>
                      <a:pt x="212272" y="393858"/>
                    </a:lnTo>
                    <a:lnTo>
                      <a:pt x="169943" y="373685"/>
                    </a:lnTo>
                    <a:lnTo>
                      <a:pt x="138704" y="341508"/>
                    </a:lnTo>
                    <a:lnTo>
                      <a:pt x="119366" y="298511"/>
                    </a:lnTo>
                    <a:lnTo>
                      <a:pt x="112740" y="245877"/>
                    </a:lnTo>
                    <a:lnTo>
                      <a:pt x="120306" y="188964"/>
                    </a:lnTo>
                    <a:lnTo>
                      <a:pt x="141498" y="144930"/>
                    </a:lnTo>
                    <a:lnTo>
                      <a:pt x="174052" y="113642"/>
                    </a:lnTo>
                    <a:lnTo>
                      <a:pt x="215707" y="94967"/>
                    </a:lnTo>
                    <a:lnTo>
                      <a:pt x="264201" y="88772"/>
                    </a:lnTo>
                    <a:lnTo>
                      <a:pt x="291260" y="90238"/>
                    </a:lnTo>
                    <a:lnTo>
                      <a:pt x="315349" y="94150"/>
                    </a:lnTo>
                    <a:lnTo>
                      <a:pt x="336402" y="99775"/>
                    </a:lnTo>
                    <a:lnTo>
                      <a:pt x="354355" y="106384"/>
                    </a:lnTo>
                    <a:lnTo>
                      <a:pt x="376208" y="21161"/>
                    </a:lnTo>
                    <a:lnTo>
                      <a:pt x="357739" y="13689"/>
                    </a:lnTo>
                    <a:lnTo>
                      <a:pt x="331471" y="6878"/>
                    </a:lnTo>
                    <a:lnTo>
                      <a:pt x="298332" y="1917"/>
                    </a:lnTo>
                    <a:lnTo>
                      <a:pt x="259248"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pic>
            <p:nvPicPr>
              <p:cNvPr id="84" name="Google Shape;84;g2ea716ab73c_1_173"/>
              <p:cNvPicPr preferRelativeResize="0"/>
              <p:nvPr/>
            </p:nvPicPr>
            <p:blipFill rotWithShape="1">
              <a:blip r:embed="rId2">
                <a:alphaModFix/>
              </a:blip>
              <a:srcRect/>
              <a:stretch/>
            </p:blipFill>
            <p:spPr>
              <a:xfrm>
                <a:off x="11904024" y="6273204"/>
                <a:ext cx="60076" cy="60066"/>
              </a:xfrm>
              <a:prstGeom prst="rect">
                <a:avLst/>
              </a:prstGeom>
              <a:noFill/>
              <a:ln>
                <a:noFill/>
              </a:ln>
            </p:spPr>
          </p:pic>
        </p:grpSp>
      </p:grpSp>
      <p:sp>
        <p:nvSpPr>
          <p:cNvPr id="85" name="Google Shape;85;g2ea716ab73c_1_173"/>
          <p:cNvSpPr/>
          <p:nvPr/>
        </p:nvSpPr>
        <p:spPr>
          <a:xfrm>
            <a:off x="0" y="0"/>
            <a:ext cx="3990900" cy="6858000"/>
          </a:xfrm>
          <a:prstGeom prst="rect">
            <a:avLst/>
          </a:prstGeom>
          <a:solidFill>
            <a:srgbClr val="262626"/>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FFFFFF"/>
              </a:solidFill>
              <a:latin typeface="Arial"/>
              <a:ea typeface="Arial"/>
              <a:cs typeface="Arial"/>
              <a:sym typeface="Arial"/>
            </a:endParaRPr>
          </a:p>
        </p:txBody>
      </p:sp>
      <p:sp>
        <p:nvSpPr>
          <p:cNvPr id="86" name="Google Shape;86;g2ea716ab73c_1_173"/>
          <p:cNvSpPr/>
          <p:nvPr/>
        </p:nvSpPr>
        <p:spPr>
          <a:xfrm>
            <a:off x="1006114" y="900876"/>
            <a:ext cx="3385200" cy="5056200"/>
          </a:xfrm>
          <a:prstGeom prst="rect">
            <a:avLst/>
          </a:prstGeom>
          <a:solidFill>
            <a:srgbClr val="FFB71B"/>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FFFFFF"/>
              </a:solidFill>
              <a:latin typeface="Arial"/>
              <a:ea typeface="Arial"/>
              <a:cs typeface="Arial"/>
              <a:sym typeface="Arial"/>
            </a:endParaRPr>
          </a:p>
        </p:txBody>
      </p:sp>
      <p:pic>
        <p:nvPicPr>
          <p:cNvPr id="87" name="Google Shape;87;g2ea716ab73c_1_173"/>
          <p:cNvPicPr preferRelativeResize="0"/>
          <p:nvPr/>
        </p:nvPicPr>
        <p:blipFill rotWithShape="1">
          <a:blip r:embed="rId3">
            <a:alphaModFix/>
          </a:blip>
          <a:srcRect/>
          <a:stretch/>
        </p:blipFill>
        <p:spPr>
          <a:xfrm rot="-5400000">
            <a:off x="-383029" y="3177363"/>
            <a:ext cx="1685255" cy="50327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 blanco">
  <p:cSld name="En blanco">
    <p:spTree>
      <p:nvGrpSpPr>
        <p:cNvPr id="1" name="Shape 15"/>
        <p:cNvGrpSpPr/>
        <p:nvPr/>
      </p:nvGrpSpPr>
      <p:grpSpPr>
        <a:xfrm>
          <a:off x="0" y="0"/>
          <a:ext cx="0" cy="0"/>
          <a:chOff x="0" y="0"/>
          <a:chExt cx="0" cy="0"/>
        </a:xfrm>
      </p:grpSpPr>
      <p:grpSp>
        <p:nvGrpSpPr>
          <p:cNvPr id="16" name="Google Shape;16;g2ea716ab73c_1_161"/>
          <p:cNvGrpSpPr/>
          <p:nvPr/>
        </p:nvGrpSpPr>
        <p:grpSpPr>
          <a:xfrm>
            <a:off x="10559061" y="6273204"/>
            <a:ext cx="1405039" cy="321423"/>
            <a:chOff x="10559061" y="6273204"/>
            <a:chExt cx="1405039" cy="321423"/>
          </a:xfrm>
        </p:grpSpPr>
        <p:sp>
          <p:nvSpPr>
            <p:cNvPr id="17" name="Google Shape;17;g2ea716ab73c_1_161"/>
            <p:cNvSpPr/>
            <p:nvPr/>
          </p:nvSpPr>
          <p:spPr>
            <a:xfrm>
              <a:off x="10559061" y="6311261"/>
              <a:ext cx="870006" cy="282265"/>
            </a:xfrm>
            <a:custGeom>
              <a:avLst/>
              <a:gdLst/>
              <a:ahLst/>
              <a:cxnLst/>
              <a:rect l="l" t="t" r="r" b="b"/>
              <a:pathLst>
                <a:path w="1618615" h="525145" extrusionOk="0">
                  <a:moveTo>
                    <a:pt x="453097" y="247865"/>
                  </a:moveTo>
                  <a:lnTo>
                    <a:pt x="449186" y="196367"/>
                  </a:lnTo>
                  <a:lnTo>
                    <a:pt x="437921" y="151307"/>
                  </a:lnTo>
                  <a:lnTo>
                    <a:pt x="419925" y="112522"/>
                  </a:lnTo>
                  <a:lnTo>
                    <a:pt x="395884" y="79870"/>
                  </a:lnTo>
                  <a:lnTo>
                    <a:pt x="366445" y="53213"/>
                  </a:lnTo>
                  <a:lnTo>
                    <a:pt x="330708" y="31546"/>
                  </a:lnTo>
                  <a:lnTo>
                    <a:pt x="330708" y="251650"/>
                  </a:lnTo>
                  <a:lnTo>
                    <a:pt x="325094" y="307492"/>
                  </a:lnTo>
                  <a:lnTo>
                    <a:pt x="308851" y="352729"/>
                  </a:lnTo>
                  <a:lnTo>
                    <a:pt x="282892" y="387540"/>
                  </a:lnTo>
                  <a:lnTo>
                    <a:pt x="248132" y="412089"/>
                  </a:lnTo>
                  <a:lnTo>
                    <a:pt x="205486" y="426542"/>
                  </a:lnTo>
                  <a:lnTo>
                    <a:pt x="155841" y="431076"/>
                  </a:lnTo>
                  <a:lnTo>
                    <a:pt x="145161" y="431038"/>
                  </a:lnTo>
                  <a:lnTo>
                    <a:pt x="134264" y="430784"/>
                  </a:lnTo>
                  <a:lnTo>
                    <a:pt x="124079" y="430098"/>
                  </a:lnTo>
                  <a:lnTo>
                    <a:pt x="115519" y="428764"/>
                  </a:lnTo>
                  <a:lnTo>
                    <a:pt x="115519" y="93497"/>
                  </a:lnTo>
                  <a:lnTo>
                    <a:pt x="124383" y="91821"/>
                  </a:lnTo>
                  <a:lnTo>
                    <a:pt x="136080" y="90347"/>
                  </a:lnTo>
                  <a:lnTo>
                    <a:pt x="150622" y="89319"/>
                  </a:lnTo>
                  <a:lnTo>
                    <a:pt x="168008" y="88925"/>
                  </a:lnTo>
                  <a:lnTo>
                    <a:pt x="214909" y="93319"/>
                  </a:lnTo>
                  <a:lnTo>
                    <a:pt x="254800" y="106616"/>
                  </a:lnTo>
                  <a:lnTo>
                    <a:pt x="286994" y="128943"/>
                  </a:lnTo>
                  <a:lnTo>
                    <a:pt x="310832" y="160464"/>
                  </a:lnTo>
                  <a:lnTo>
                    <a:pt x="325628" y="201320"/>
                  </a:lnTo>
                  <a:lnTo>
                    <a:pt x="330708" y="251650"/>
                  </a:lnTo>
                  <a:lnTo>
                    <a:pt x="330708" y="31546"/>
                  </a:lnTo>
                  <a:lnTo>
                    <a:pt x="326796" y="29171"/>
                  </a:lnTo>
                  <a:lnTo>
                    <a:pt x="279666" y="12636"/>
                  </a:lnTo>
                  <a:lnTo>
                    <a:pt x="223278" y="3073"/>
                  </a:lnTo>
                  <a:lnTo>
                    <a:pt x="155841" y="0"/>
                  </a:lnTo>
                  <a:lnTo>
                    <a:pt x="113093" y="711"/>
                  </a:lnTo>
                  <a:lnTo>
                    <a:pt x="72212" y="2857"/>
                  </a:lnTo>
                  <a:lnTo>
                    <a:pt x="34175" y="6413"/>
                  </a:lnTo>
                  <a:lnTo>
                    <a:pt x="0" y="11417"/>
                  </a:lnTo>
                  <a:lnTo>
                    <a:pt x="0" y="513930"/>
                  </a:lnTo>
                  <a:lnTo>
                    <a:pt x="23964" y="516724"/>
                  </a:lnTo>
                  <a:lnTo>
                    <a:pt x="53784" y="519150"/>
                  </a:lnTo>
                  <a:lnTo>
                    <a:pt x="89585" y="520877"/>
                  </a:lnTo>
                  <a:lnTo>
                    <a:pt x="131495" y="521525"/>
                  </a:lnTo>
                  <a:lnTo>
                    <a:pt x="189534" y="518960"/>
                  </a:lnTo>
                  <a:lnTo>
                    <a:pt x="242811" y="511162"/>
                  </a:lnTo>
                  <a:lnTo>
                    <a:pt x="290804" y="498043"/>
                  </a:lnTo>
                  <a:lnTo>
                    <a:pt x="332955" y="479501"/>
                  </a:lnTo>
                  <a:lnTo>
                    <a:pt x="368719" y="455409"/>
                  </a:lnTo>
                  <a:lnTo>
                    <a:pt x="396163" y="427177"/>
                  </a:lnTo>
                  <a:lnTo>
                    <a:pt x="419430" y="392518"/>
                  </a:lnTo>
                  <a:lnTo>
                    <a:pt x="437400" y="351231"/>
                  </a:lnTo>
                  <a:lnTo>
                    <a:pt x="448983" y="303085"/>
                  </a:lnTo>
                  <a:lnTo>
                    <a:pt x="453097" y="247865"/>
                  </a:lnTo>
                  <a:close/>
                </a:path>
                <a:path w="1618615" h="525145" extrusionOk="0">
                  <a:moveTo>
                    <a:pt x="849947" y="516191"/>
                  </a:moveTo>
                  <a:lnTo>
                    <a:pt x="848817" y="491236"/>
                  </a:lnTo>
                  <a:lnTo>
                    <a:pt x="847839" y="463080"/>
                  </a:lnTo>
                  <a:lnTo>
                    <a:pt x="847140" y="431634"/>
                  </a:lnTo>
                  <a:lnTo>
                    <a:pt x="846874" y="396836"/>
                  </a:lnTo>
                  <a:lnTo>
                    <a:pt x="846874" y="144449"/>
                  </a:lnTo>
                  <a:lnTo>
                    <a:pt x="731316" y="144449"/>
                  </a:lnTo>
                  <a:lnTo>
                    <a:pt x="731316" y="365671"/>
                  </a:lnTo>
                  <a:lnTo>
                    <a:pt x="731037" y="372808"/>
                  </a:lnTo>
                  <a:lnTo>
                    <a:pt x="707301" y="417766"/>
                  </a:lnTo>
                  <a:lnTo>
                    <a:pt x="668985" y="431076"/>
                  </a:lnTo>
                  <a:lnTo>
                    <a:pt x="642531" y="425119"/>
                  </a:lnTo>
                  <a:lnTo>
                    <a:pt x="624332" y="407974"/>
                  </a:lnTo>
                  <a:lnTo>
                    <a:pt x="613841" y="380707"/>
                  </a:lnTo>
                  <a:lnTo>
                    <a:pt x="610463" y="344398"/>
                  </a:lnTo>
                  <a:lnTo>
                    <a:pt x="610463" y="144449"/>
                  </a:lnTo>
                  <a:lnTo>
                    <a:pt x="494906" y="144449"/>
                  </a:lnTo>
                  <a:lnTo>
                    <a:pt x="494906" y="362623"/>
                  </a:lnTo>
                  <a:lnTo>
                    <a:pt x="501205" y="423557"/>
                  </a:lnTo>
                  <a:lnTo>
                    <a:pt x="519036" y="469226"/>
                  </a:lnTo>
                  <a:lnTo>
                    <a:pt x="546785" y="500634"/>
                  </a:lnTo>
                  <a:lnTo>
                    <a:pt x="582866" y="518756"/>
                  </a:lnTo>
                  <a:lnTo>
                    <a:pt x="625652" y="524573"/>
                  </a:lnTo>
                  <a:lnTo>
                    <a:pt x="670026" y="518274"/>
                  </a:lnTo>
                  <a:lnTo>
                    <a:pt x="703491" y="502716"/>
                  </a:lnTo>
                  <a:lnTo>
                    <a:pt x="727113" y="482879"/>
                  </a:lnTo>
                  <a:lnTo>
                    <a:pt x="741972" y="463753"/>
                  </a:lnTo>
                  <a:lnTo>
                    <a:pt x="744245" y="463753"/>
                  </a:lnTo>
                  <a:lnTo>
                    <a:pt x="749592" y="516191"/>
                  </a:lnTo>
                  <a:lnTo>
                    <a:pt x="849947" y="516191"/>
                  </a:lnTo>
                  <a:close/>
                </a:path>
                <a:path w="1618615" h="525145" extrusionOk="0">
                  <a:moveTo>
                    <a:pt x="1277759" y="326885"/>
                  </a:moveTo>
                  <a:lnTo>
                    <a:pt x="1273225" y="280898"/>
                  </a:lnTo>
                  <a:lnTo>
                    <a:pt x="1260055" y="239864"/>
                  </a:lnTo>
                  <a:lnTo>
                    <a:pt x="1247533" y="218948"/>
                  </a:lnTo>
                  <a:lnTo>
                    <a:pt x="1238923" y="204558"/>
                  </a:lnTo>
                  <a:lnTo>
                    <a:pt x="1210513" y="175742"/>
                  </a:lnTo>
                  <a:lnTo>
                    <a:pt x="1175537" y="154216"/>
                  </a:lnTo>
                  <a:lnTo>
                    <a:pt x="1157643" y="148323"/>
                  </a:lnTo>
                  <a:lnTo>
                    <a:pt x="1157643" y="329958"/>
                  </a:lnTo>
                  <a:lnTo>
                    <a:pt x="1152537" y="375627"/>
                  </a:lnTo>
                  <a:lnTo>
                    <a:pt x="1137881" y="410908"/>
                  </a:lnTo>
                  <a:lnTo>
                    <a:pt x="1114679" y="433641"/>
                  </a:lnTo>
                  <a:lnTo>
                    <a:pt x="1083906" y="441693"/>
                  </a:lnTo>
                  <a:lnTo>
                    <a:pt x="1083157" y="441693"/>
                  </a:lnTo>
                  <a:lnTo>
                    <a:pt x="1050861" y="433222"/>
                  </a:lnTo>
                  <a:lnTo>
                    <a:pt x="1027264" y="409867"/>
                  </a:lnTo>
                  <a:lnTo>
                    <a:pt x="1012799" y="374675"/>
                  </a:lnTo>
                  <a:lnTo>
                    <a:pt x="1007884" y="330708"/>
                  </a:lnTo>
                  <a:lnTo>
                    <a:pt x="1012063" y="289839"/>
                  </a:lnTo>
                  <a:lnTo>
                    <a:pt x="1025372" y="254025"/>
                  </a:lnTo>
                  <a:lnTo>
                    <a:pt x="1048931" y="228612"/>
                  </a:lnTo>
                  <a:lnTo>
                    <a:pt x="1083906" y="218948"/>
                  </a:lnTo>
                  <a:lnTo>
                    <a:pt x="1117574" y="228612"/>
                  </a:lnTo>
                  <a:lnTo>
                    <a:pt x="1140447" y="253936"/>
                  </a:lnTo>
                  <a:lnTo>
                    <a:pt x="1153502" y="289521"/>
                  </a:lnTo>
                  <a:lnTo>
                    <a:pt x="1157643" y="329958"/>
                  </a:lnTo>
                  <a:lnTo>
                    <a:pt x="1157643" y="148323"/>
                  </a:lnTo>
                  <a:lnTo>
                    <a:pt x="1134618" y="140728"/>
                  </a:lnTo>
                  <a:lnTo>
                    <a:pt x="1088466" y="136067"/>
                  </a:lnTo>
                  <a:lnTo>
                    <a:pt x="1039609" y="140665"/>
                  </a:lnTo>
                  <a:lnTo>
                    <a:pt x="996442" y="154089"/>
                  </a:lnTo>
                  <a:lnTo>
                    <a:pt x="959637" y="175755"/>
                  </a:lnTo>
                  <a:lnTo>
                    <a:pt x="929855" y="205041"/>
                  </a:lnTo>
                  <a:lnTo>
                    <a:pt x="907770" y="241401"/>
                  </a:lnTo>
                  <a:lnTo>
                    <a:pt x="894016" y="284226"/>
                  </a:lnTo>
                  <a:lnTo>
                    <a:pt x="889292" y="332955"/>
                  </a:lnTo>
                  <a:lnTo>
                    <a:pt x="894245" y="381393"/>
                  </a:lnTo>
                  <a:lnTo>
                    <a:pt x="908405" y="423481"/>
                  </a:lnTo>
                  <a:lnTo>
                    <a:pt x="930757" y="458812"/>
                  </a:lnTo>
                  <a:lnTo>
                    <a:pt x="960272" y="486994"/>
                  </a:lnTo>
                  <a:lnTo>
                    <a:pt x="995946" y="507606"/>
                  </a:lnTo>
                  <a:lnTo>
                    <a:pt x="1036726" y="520268"/>
                  </a:lnTo>
                  <a:lnTo>
                    <a:pt x="1081608" y="524573"/>
                  </a:lnTo>
                  <a:lnTo>
                    <a:pt x="1082382" y="524573"/>
                  </a:lnTo>
                  <a:lnTo>
                    <a:pt x="1124318" y="520725"/>
                  </a:lnTo>
                  <a:lnTo>
                    <a:pt x="1164336" y="509054"/>
                  </a:lnTo>
                  <a:lnTo>
                    <a:pt x="1200772" y="489381"/>
                  </a:lnTo>
                  <a:lnTo>
                    <a:pt x="1231976" y="461518"/>
                  </a:lnTo>
                  <a:lnTo>
                    <a:pt x="1245285" y="441693"/>
                  </a:lnTo>
                  <a:lnTo>
                    <a:pt x="1256322" y="425259"/>
                  </a:lnTo>
                  <a:lnTo>
                    <a:pt x="1272120" y="380453"/>
                  </a:lnTo>
                  <a:lnTo>
                    <a:pt x="1277759" y="326885"/>
                  </a:lnTo>
                  <a:close/>
                </a:path>
                <a:path w="1618615" h="525145" extrusionOk="0">
                  <a:moveTo>
                    <a:pt x="1618411" y="150533"/>
                  </a:moveTo>
                  <a:lnTo>
                    <a:pt x="1598650" y="144424"/>
                  </a:lnTo>
                  <a:lnTo>
                    <a:pt x="1576603" y="139865"/>
                  </a:lnTo>
                  <a:lnTo>
                    <a:pt x="1553413" y="137033"/>
                  </a:lnTo>
                  <a:lnTo>
                    <a:pt x="1530223" y="136055"/>
                  </a:lnTo>
                  <a:lnTo>
                    <a:pt x="1474876" y="141300"/>
                  </a:lnTo>
                  <a:lnTo>
                    <a:pt x="1427530" y="156235"/>
                  </a:lnTo>
                  <a:lnTo>
                    <a:pt x="1388376" y="179628"/>
                  </a:lnTo>
                  <a:lnTo>
                    <a:pt x="1357591" y="210299"/>
                  </a:lnTo>
                  <a:lnTo>
                    <a:pt x="1335366" y="247015"/>
                  </a:lnTo>
                  <a:lnTo>
                    <a:pt x="1321904" y="288569"/>
                  </a:lnTo>
                  <a:lnTo>
                    <a:pt x="1317371" y="333743"/>
                  </a:lnTo>
                  <a:lnTo>
                    <a:pt x="1321968" y="381190"/>
                  </a:lnTo>
                  <a:lnTo>
                    <a:pt x="1335392" y="422783"/>
                  </a:lnTo>
                  <a:lnTo>
                    <a:pt x="1357045" y="458012"/>
                  </a:lnTo>
                  <a:lnTo>
                    <a:pt x="1386344" y="486346"/>
                  </a:lnTo>
                  <a:lnTo>
                    <a:pt x="1422704" y="507225"/>
                  </a:lnTo>
                  <a:lnTo>
                    <a:pt x="1465541" y="520153"/>
                  </a:lnTo>
                  <a:lnTo>
                    <a:pt x="1514259" y="524573"/>
                  </a:lnTo>
                  <a:lnTo>
                    <a:pt x="1546148" y="523240"/>
                  </a:lnTo>
                  <a:lnTo>
                    <a:pt x="1599057" y="514007"/>
                  </a:lnTo>
                  <a:lnTo>
                    <a:pt x="1603971" y="421932"/>
                  </a:lnTo>
                  <a:lnTo>
                    <a:pt x="1590116" y="427050"/>
                  </a:lnTo>
                  <a:lnTo>
                    <a:pt x="1574609" y="430872"/>
                  </a:lnTo>
                  <a:lnTo>
                    <a:pt x="1557248" y="433273"/>
                  </a:lnTo>
                  <a:lnTo>
                    <a:pt x="1537817" y="434098"/>
                  </a:lnTo>
                  <a:lnTo>
                    <a:pt x="1498168" y="427329"/>
                  </a:lnTo>
                  <a:lnTo>
                    <a:pt x="1465795" y="407301"/>
                  </a:lnTo>
                  <a:lnTo>
                    <a:pt x="1443951" y="374446"/>
                  </a:lnTo>
                  <a:lnTo>
                    <a:pt x="1435938" y="329196"/>
                  </a:lnTo>
                  <a:lnTo>
                    <a:pt x="1442631" y="287261"/>
                  </a:lnTo>
                  <a:lnTo>
                    <a:pt x="1462659" y="254304"/>
                  </a:lnTo>
                  <a:lnTo>
                    <a:pt x="1494218" y="232752"/>
                  </a:lnTo>
                  <a:lnTo>
                    <a:pt x="1535557" y="225031"/>
                  </a:lnTo>
                  <a:lnTo>
                    <a:pt x="1556562" y="225958"/>
                  </a:lnTo>
                  <a:lnTo>
                    <a:pt x="1574152" y="228447"/>
                  </a:lnTo>
                  <a:lnTo>
                    <a:pt x="1588592" y="232092"/>
                  </a:lnTo>
                  <a:lnTo>
                    <a:pt x="1600174" y="236435"/>
                  </a:lnTo>
                  <a:lnTo>
                    <a:pt x="1618411" y="150533"/>
                  </a:lnTo>
                  <a:close/>
                </a:path>
              </a:pathLst>
            </a:custGeom>
            <a:solidFill>
              <a:srgbClr val="FEB6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sp>
          <p:nvSpPr>
            <p:cNvPr id="18" name="Google Shape;18;g2ea716ab73c_1_161"/>
            <p:cNvSpPr/>
            <p:nvPr/>
          </p:nvSpPr>
          <p:spPr>
            <a:xfrm>
              <a:off x="11487744" y="6334954"/>
              <a:ext cx="208883" cy="259397"/>
            </a:xfrm>
            <a:custGeom>
              <a:avLst/>
              <a:gdLst/>
              <a:ahLst/>
              <a:cxnLst/>
              <a:rect l="l" t="t" r="r" b="b"/>
              <a:pathLst>
                <a:path w="388619" h="482600" extrusionOk="0">
                  <a:moveTo>
                    <a:pt x="388176" y="0"/>
                  </a:moveTo>
                  <a:lnTo>
                    <a:pt x="281090" y="0"/>
                  </a:lnTo>
                  <a:lnTo>
                    <a:pt x="281090" y="273331"/>
                  </a:lnTo>
                  <a:lnTo>
                    <a:pt x="275370" y="327965"/>
                  </a:lnTo>
                  <a:lnTo>
                    <a:pt x="258558" y="366414"/>
                  </a:lnTo>
                  <a:lnTo>
                    <a:pt x="231178" y="389143"/>
                  </a:lnTo>
                  <a:lnTo>
                    <a:pt x="193753" y="396616"/>
                  </a:lnTo>
                  <a:lnTo>
                    <a:pt x="157139" y="388845"/>
                  </a:lnTo>
                  <a:lnTo>
                    <a:pt x="130175" y="365621"/>
                  </a:lnTo>
                  <a:lnTo>
                    <a:pt x="113516" y="327072"/>
                  </a:lnTo>
                  <a:lnTo>
                    <a:pt x="107818" y="273331"/>
                  </a:lnTo>
                  <a:lnTo>
                    <a:pt x="107818" y="0"/>
                  </a:lnTo>
                  <a:lnTo>
                    <a:pt x="0" y="0"/>
                  </a:lnTo>
                  <a:lnTo>
                    <a:pt x="0" y="264892"/>
                  </a:lnTo>
                  <a:lnTo>
                    <a:pt x="4253" y="324651"/>
                  </a:lnTo>
                  <a:lnTo>
                    <a:pt x="16765" y="374300"/>
                  </a:lnTo>
                  <a:lnTo>
                    <a:pt x="37165" y="414172"/>
                  </a:lnTo>
                  <a:lnTo>
                    <a:pt x="65082" y="444602"/>
                  </a:lnTo>
                  <a:lnTo>
                    <a:pt x="100145" y="465925"/>
                  </a:lnTo>
                  <a:lnTo>
                    <a:pt x="141983" y="478473"/>
                  </a:lnTo>
                  <a:lnTo>
                    <a:pt x="190224" y="482582"/>
                  </a:lnTo>
                  <a:lnTo>
                    <a:pt x="240229" y="478290"/>
                  </a:lnTo>
                  <a:lnTo>
                    <a:pt x="283689" y="465335"/>
                  </a:lnTo>
                  <a:lnTo>
                    <a:pt x="320188" y="443592"/>
                  </a:lnTo>
                  <a:lnTo>
                    <a:pt x="349304" y="412939"/>
                  </a:lnTo>
                  <a:lnTo>
                    <a:pt x="370620" y="373254"/>
                  </a:lnTo>
                  <a:lnTo>
                    <a:pt x="383717" y="324414"/>
                  </a:lnTo>
                  <a:lnTo>
                    <a:pt x="388176" y="266295"/>
                  </a:lnTo>
                  <a:lnTo>
                    <a:pt x="388176"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grpSp>
          <p:nvGrpSpPr>
            <p:cNvPr id="19" name="Google Shape;19;g2ea716ab73c_1_161"/>
            <p:cNvGrpSpPr/>
            <p:nvPr/>
          </p:nvGrpSpPr>
          <p:grpSpPr>
            <a:xfrm>
              <a:off x="11724930" y="6273204"/>
              <a:ext cx="239170" cy="321423"/>
              <a:chOff x="11724930" y="6273204"/>
              <a:chExt cx="239170" cy="321423"/>
            </a:xfrm>
          </p:grpSpPr>
          <p:sp>
            <p:nvSpPr>
              <p:cNvPr id="20" name="Google Shape;20;g2ea716ab73c_1_161"/>
              <p:cNvSpPr/>
              <p:nvPr/>
            </p:nvSpPr>
            <p:spPr>
              <a:xfrm>
                <a:off x="11724930" y="6330793"/>
                <a:ext cx="202398" cy="263834"/>
              </a:xfrm>
              <a:custGeom>
                <a:avLst/>
                <a:gdLst/>
                <a:ahLst/>
                <a:cxnLst/>
                <a:rect l="l" t="t" r="r" b="b"/>
                <a:pathLst>
                  <a:path w="376555" h="490854" extrusionOk="0">
                    <a:moveTo>
                      <a:pt x="259248" y="0"/>
                    </a:moveTo>
                    <a:lnTo>
                      <a:pt x="212510" y="3315"/>
                    </a:lnTo>
                    <a:lnTo>
                      <a:pt x="168577" y="13160"/>
                    </a:lnTo>
                    <a:lnTo>
                      <a:pt x="128168" y="29385"/>
                    </a:lnTo>
                    <a:lnTo>
                      <a:pt x="92002" y="51838"/>
                    </a:lnTo>
                    <a:lnTo>
                      <a:pt x="60799" y="80367"/>
                    </a:lnTo>
                    <a:lnTo>
                      <a:pt x="35278" y="114822"/>
                    </a:lnTo>
                    <a:lnTo>
                      <a:pt x="16158" y="155053"/>
                    </a:lnTo>
                    <a:lnTo>
                      <a:pt x="4159" y="200906"/>
                    </a:lnTo>
                    <a:lnTo>
                      <a:pt x="0" y="252233"/>
                    </a:lnTo>
                    <a:lnTo>
                      <a:pt x="3124" y="296015"/>
                    </a:lnTo>
                    <a:lnTo>
                      <a:pt x="12470" y="336820"/>
                    </a:lnTo>
                    <a:lnTo>
                      <a:pt x="27997" y="374067"/>
                    </a:lnTo>
                    <a:lnTo>
                      <a:pt x="49665" y="407177"/>
                    </a:lnTo>
                    <a:lnTo>
                      <a:pt x="77432" y="435568"/>
                    </a:lnTo>
                    <a:lnTo>
                      <a:pt x="111258" y="458660"/>
                    </a:lnTo>
                    <a:lnTo>
                      <a:pt x="151102" y="475874"/>
                    </a:lnTo>
                    <a:lnTo>
                      <a:pt x="196924" y="486627"/>
                    </a:lnTo>
                    <a:lnTo>
                      <a:pt x="248683" y="490341"/>
                    </a:lnTo>
                    <a:lnTo>
                      <a:pt x="289323" y="488424"/>
                    </a:lnTo>
                    <a:lnTo>
                      <a:pt x="323888" y="483469"/>
                    </a:lnTo>
                    <a:lnTo>
                      <a:pt x="351317" y="476664"/>
                    </a:lnTo>
                    <a:lnTo>
                      <a:pt x="370554" y="469200"/>
                    </a:lnTo>
                    <a:lnTo>
                      <a:pt x="354355" y="385380"/>
                    </a:lnTo>
                    <a:lnTo>
                      <a:pt x="336022" y="391357"/>
                    </a:lnTo>
                    <a:lnTo>
                      <a:pt x="313851" y="396278"/>
                    </a:lnTo>
                    <a:lnTo>
                      <a:pt x="289564" y="399616"/>
                    </a:lnTo>
                    <a:lnTo>
                      <a:pt x="264881" y="400846"/>
                    </a:lnTo>
                    <a:lnTo>
                      <a:pt x="212272" y="393858"/>
                    </a:lnTo>
                    <a:lnTo>
                      <a:pt x="169943" y="373685"/>
                    </a:lnTo>
                    <a:lnTo>
                      <a:pt x="138704" y="341508"/>
                    </a:lnTo>
                    <a:lnTo>
                      <a:pt x="119366" y="298511"/>
                    </a:lnTo>
                    <a:lnTo>
                      <a:pt x="112740" y="245877"/>
                    </a:lnTo>
                    <a:lnTo>
                      <a:pt x="120306" y="188964"/>
                    </a:lnTo>
                    <a:lnTo>
                      <a:pt x="141498" y="144930"/>
                    </a:lnTo>
                    <a:lnTo>
                      <a:pt x="174052" y="113642"/>
                    </a:lnTo>
                    <a:lnTo>
                      <a:pt x="215707" y="94967"/>
                    </a:lnTo>
                    <a:lnTo>
                      <a:pt x="264201" y="88772"/>
                    </a:lnTo>
                    <a:lnTo>
                      <a:pt x="291260" y="90238"/>
                    </a:lnTo>
                    <a:lnTo>
                      <a:pt x="315349" y="94150"/>
                    </a:lnTo>
                    <a:lnTo>
                      <a:pt x="336402" y="99775"/>
                    </a:lnTo>
                    <a:lnTo>
                      <a:pt x="354355" y="106384"/>
                    </a:lnTo>
                    <a:lnTo>
                      <a:pt x="376208" y="21161"/>
                    </a:lnTo>
                    <a:lnTo>
                      <a:pt x="357739" y="13689"/>
                    </a:lnTo>
                    <a:lnTo>
                      <a:pt x="331471" y="6878"/>
                    </a:lnTo>
                    <a:lnTo>
                      <a:pt x="298332" y="1917"/>
                    </a:lnTo>
                    <a:lnTo>
                      <a:pt x="259248" y="0"/>
                    </a:lnTo>
                    <a:close/>
                  </a:path>
                </a:pathLst>
              </a:custGeom>
              <a:solidFill>
                <a:srgbClr val="00000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b="0" i="0" u="none" strike="noStrike" cap="none">
                  <a:solidFill>
                    <a:srgbClr val="000000"/>
                  </a:solidFill>
                  <a:latin typeface="Arial"/>
                  <a:ea typeface="Arial"/>
                  <a:cs typeface="Arial"/>
                  <a:sym typeface="Arial"/>
                </a:endParaRPr>
              </a:p>
            </p:txBody>
          </p:sp>
          <p:pic>
            <p:nvPicPr>
              <p:cNvPr id="21" name="Google Shape;21;g2ea716ab73c_1_161"/>
              <p:cNvPicPr preferRelativeResize="0"/>
              <p:nvPr/>
            </p:nvPicPr>
            <p:blipFill rotWithShape="1">
              <a:blip r:embed="rId2">
                <a:alphaModFix/>
              </a:blip>
              <a:srcRect/>
              <a:stretch/>
            </p:blipFill>
            <p:spPr>
              <a:xfrm>
                <a:off x="11904024" y="6273204"/>
                <a:ext cx="60076" cy="60066"/>
              </a:xfrm>
              <a:prstGeom prst="rect">
                <a:avLst/>
              </a:prstGeom>
              <a:noFill/>
              <a:ln>
                <a:noFill/>
              </a:ln>
            </p:spPr>
          </p:pic>
        </p:grpSp>
      </p:grpSp>
      <p:sp>
        <p:nvSpPr>
          <p:cNvPr id="22" name="Google Shape;22;g2ea716ab73c_1_161"/>
          <p:cNvSpPr/>
          <p:nvPr/>
        </p:nvSpPr>
        <p:spPr>
          <a:xfrm>
            <a:off x="0" y="0"/>
            <a:ext cx="1155000" cy="6858000"/>
          </a:xfrm>
          <a:prstGeom prst="rect">
            <a:avLst/>
          </a:prstGeom>
          <a:solidFill>
            <a:srgbClr val="262626"/>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FFFFFF"/>
              </a:solidFill>
              <a:latin typeface="Arial"/>
              <a:ea typeface="Arial"/>
              <a:cs typeface="Arial"/>
              <a:sym typeface="Arial"/>
            </a:endParaRPr>
          </a:p>
        </p:txBody>
      </p:sp>
      <p:sp>
        <p:nvSpPr>
          <p:cNvPr id="23" name="Google Shape;23;g2ea716ab73c_1_161"/>
          <p:cNvSpPr txBox="1">
            <a:spLocks noGrp="1"/>
          </p:cNvSpPr>
          <p:nvPr>
            <p:ph type="body" idx="1"/>
          </p:nvPr>
        </p:nvSpPr>
        <p:spPr>
          <a:xfrm>
            <a:off x="6510857" y="405838"/>
            <a:ext cx="4916700" cy="469800"/>
          </a:xfrm>
          <a:prstGeom prst="rect">
            <a:avLst/>
          </a:prstGeom>
          <a:noFill/>
          <a:ln>
            <a:noFill/>
          </a:ln>
        </p:spPr>
        <p:txBody>
          <a:bodyPr spcFirstLastPara="1" wrap="square" lIns="91425" tIns="45700" rIns="91425" bIns="45700" anchor="t" anchorCtr="0">
            <a:noAutofit/>
          </a:bodyPr>
          <a:lstStyle>
            <a:lvl1pPr marL="457200" lvl="0" indent="-228600" algn="r">
              <a:lnSpc>
                <a:spcPct val="90000"/>
              </a:lnSpc>
              <a:spcBef>
                <a:spcPts val="1000"/>
              </a:spcBef>
              <a:spcAft>
                <a:spcPts val="0"/>
              </a:spcAft>
              <a:buClr>
                <a:srgbClr val="000000"/>
              </a:buClr>
              <a:buSzPts val="3200"/>
              <a:buNone/>
              <a:defRPr sz="3200" b="1">
                <a:latin typeface="Arial"/>
                <a:ea typeface="Arial"/>
                <a:cs typeface="Arial"/>
                <a:sym typeface="Arial"/>
              </a:defRPr>
            </a:lvl1pPr>
            <a:lvl2pPr marL="914400" lvl="1" indent="-342900" algn="l">
              <a:lnSpc>
                <a:spcPct val="90000"/>
              </a:lnSpc>
              <a:spcBef>
                <a:spcPts val="500"/>
              </a:spcBef>
              <a:spcAft>
                <a:spcPts val="0"/>
              </a:spcAft>
              <a:buClr>
                <a:srgbClr val="000000"/>
              </a:buClr>
              <a:buSzPts val="1800"/>
              <a:buChar char="○"/>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1600"/>
              </a:spcAft>
              <a:buClr>
                <a:schemeClr val="dk1"/>
              </a:buClr>
              <a:buSzPts val="1800"/>
              <a:buChar char="■"/>
              <a:defRPr/>
            </a:lvl9pPr>
          </a:lstStyle>
          <a:p>
            <a:endParaRPr/>
          </a:p>
        </p:txBody>
      </p:sp>
      <p:sp>
        <p:nvSpPr>
          <p:cNvPr id="24" name="Google Shape;24;g2ea716ab73c_1_161"/>
          <p:cNvSpPr txBox="1">
            <a:spLocks noGrp="1"/>
          </p:cNvSpPr>
          <p:nvPr>
            <p:ph type="body" idx="2"/>
          </p:nvPr>
        </p:nvSpPr>
        <p:spPr>
          <a:xfrm>
            <a:off x="6510857" y="976149"/>
            <a:ext cx="4930800" cy="281700"/>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rgbClr val="000000"/>
              </a:buClr>
              <a:buSzPts val="1400"/>
              <a:buNone/>
              <a:defRPr sz="1400">
                <a:latin typeface="Arial"/>
                <a:ea typeface="Arial"/>
                <a:cs typeface="Arial"/>
                <a:sym typeface="Arial"/>
              </a:defRPr>
            </a:lvl1pPr>
            <a:lvl2pPr marL="914400" lvl="1" indent="-228600" algn="r">
              <a:lnSpc>
                <a:spcPct val="90000"/>
              </a:lnSpc>
              <a:spcBef>
                <a:spcPts val="1000"/>
              </a:spcBef>
              <a:spcAft>
                <a:spcPts val="0"/>
              </a:spcAft>
              <a:buClr>
                <a:srgbClr val="000000"/>
              </a:buClr>
              <a:buSzPts val="1400"/>
              <a:buNone/>
              <a:defRPr sz="1400">
                <a:latin typeface="Arial"/>
                <a:ea typeface="Arial"/>
                <a:cs typeface="Arial"/>
                <a:sym typeface="Arial"/>
              </a:defRPr>
            </a:lvl2pPr>
            <a:lvl3pPr marL="1371600" lvl="2" indent="-342900" algn="l">
              <a:lnSpc>
                <a:spcPct val="90000"/>
              </a:lnSpc>
              <a:spcBef>
                <a:spcPts val="500"/>
              </a:spcBef>
              <a:spcAft>
                <a:spcPts val="0"/>
              </a:spcAft>
              <a:buClr>
                <a:srgbClr val="000000"/>
              </a:buClr>
              <a:buSzPts val="1800"/>
              <a:buChar char="■"/>
              <a:defRPr/>
            </a:lvl3pPr>
            <a:lvl4pPr marL="1828800" lvl="3" indent="-342900" algn="l">
              <a:lnSpc>
                <a:spcPct val="90000"/>
              </a:lnSpc>
              <a:spcBef>
                <a:spcPts val="500"/>
              </a:spcBef>
              <a:spcAft>
                <a:spcPts val="0"/>
              </a:spcAft>
              <a:buClr>
                <a:srgbClr val="000000"/>
              </a:buClr>
              <a:buSzPts val="1800"/>
              <a:buChar char="●"/>
              <a:defRPr/>
            </a:lvl4pPr>
            <a:lvl5pPr marL="2286000" lvl="4" indent="-342900" algn="l">
              <a:lnSpc>
                <a:spcPct val="90000"/>
              </a:lnSpc>
              <a:spcBef>
                <a:spcPts val="500"/>
              </a:spcBef>
              <a:spcAft>
                <a:spcPts val="0"/>
              </a:spcAft>
              <a:buClr>
                <a:srgbClr val="00000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1600"/>
              </a:spcAft>
              <a:buClr>
                <a:schemeClr val="dk1"/>
              </a:buClr>
              <a:buSzPts val="1800"/>
              <a:buChar char="■"/>
              <a:defRPr/>
            </a:lvl9pPr>
          </a:lstStyle>
          <a:p>
            <a:endParaRPr/>
          </a:p>
        </p:txBody>
      </p:sp>
      <p:sp>
        <p:nvSpPr>
          <p:cNvPr id="25" name="Google Shape;25;g2ea716ab73c_1_161"/>
          <p:cNvSpPr/>
          <p:nvPr/>
        </p:nvSpPr>
        <p:spPr>
          <a:xfrm>
            <a:off x="11551907" y="483653"/>
            <a:ext cx="271500" cy="271500"/>
          </a:xfrm>
          <a:prstGeom prst="rect">
            <a:avLst/>
          </a:prstGeom>
          <a:solidFill>
            <a:srgbClr val="FFB71B"/>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FFFFFF"/>
              </a:solidFill>
              <a:latin typeface="Arial"/>
              <a:ea typeface="Arial"/>
              <a:cs typeface="Arial"/>
              <a:sym typeface="Arial"/>
            </a:endParaRPr>
          </a:p>
        </p:txBody>
      </p:sp>
      <p:pic>
        <p:nvPicPr>
          <p:cNvPr id="26" name="Google Shape;26;g2ea716ab73c_1_161"/>
          <p:cNvPicPr preferRelativeResize="0"/>
          <p:nvPr/>
        </p:nvPicPr>
        <p:blipFill rotWithShape="1">
          <a:blip r:embed="rId3">
            <a:alphaModFix/>
          </a:blip>
          <a:srcRect/>
          <a:stretch/>
        </p:blipFill>
        <p:spPr>
          <a:xfrm>
            <a:off x="233354" y="405838"/>
            <a:ext cx="688315" cy="43621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En blanco">
  <p:cSld name="1_En blanco">
    <p:spTree>
      <p:nvGrpSpPr>
        <p:cNvPr id="1" name="Shape 27"/>
        <p:cNvGrpSpPr/>
        <p:nvPr/>
      </p:nvGrpSpPr>
      <p:grpSpPr>
        <a:xfrm>
          <a:off x="0" y="0"/>
          <a:ext cx="0" cy="0"/>
          <a:chOff x="0" y="0"/>
          <a:chExt cx="0" cy="0"/>
        </a:xfrm>
      </p:grpSpPr>
      <p:sp>
        <p:nvSpPr>
          <p:cNvPr id="28" name="Google Shape;28;g2ea716ab73c_1_183"/>
          <p:cNvSpPr/>
          <p:nvPr/>
        </p:nvSpPr>
        <p:spPr>
          <a:xfrm>
            <a:off x="0" y="0"/>
            <a:ext cx="12192000" cy="6858000"/>
          </a:xfrm>
          <a:prstGeom prst="rect">
            <a:avLst/>
          </a:prstGeom>
          <a:solidFill>
            <a:srgbClr val="262626"/>
          </a:solidFill>
          <a:ln>
            <a:noFill/>
          </a:ln>
        </p:spPr>
        <p:txBody>
          <a:bodyPr spcFirstLastPara="1" wrap="square" lIns="91425" tIns="45700" rIns="91425" bIns="45700" anchor="ctr" anchorCtr="1">
            <a:noAutofit/>
          </a:bodyPr>
          <a:lstStyle/>
          <a:p>
            <a:pPr marL="0" marR="0" lvl="0" indent="0" algn="ctr" rtl="0">
              <a:lnSpc>
                <a:spcPct val="100000"/>
              </a:lnSpc>
              <a:spcBef>
                <a:spcPts val="0"/>
              </a:spcBef>
              <a:spcAft>
                <a:spcPts val="0"/>
              </a:spcAft>
              <a:buClr>
                <a:srgbClr val="000000"/>
              </a:buClr>
              <a:buSzPts val="1800"/>
              <a:buFont typeface="Calibri"/>
              <a:buNone/>
            </a:pPr>
            <a:endParaRPr sz="1800" b="0" i="0" u="none" strike="noStrike" cap="none">
              <a:solidFill>
                <a:srgbClr val="FFFFFF"/>
              </a:solidFill>
              <a:latin typeface="Arial"/>
              <a:ea typeface="Arial"/>
              <a:cs typeface="Arial"/>
              <a:sym typeface="Arial"/>
            </a:endParaRPr>
          </a:p>
        </p:txBody>
      </p:sp>
      <p:grpSp>
        <p:nvGrpSpPr>
          <p:cNvPr id="29" name="Google Shape;29;g2ea716ab73c_1_183"/>
          <p:cNvGrpSpPr/>
          <p:nvPr/>
        </p:nvGrpSpPr>
        <p:grpSpPr>
          <a:xfrm>
            <a:off x="2569592" y="5445626"/>
            <a:ext cx="7052811" cy="563480"/>
            <a:chOff x="2569592" y="5445626"/>
            <a:chExt cx="7052811" cy="563480"/>
          </a:xfrm>
        </p:grpSpPr>
        <p:pic>
          <p:nvPicPr>
            <p:cNvPr id="30" name="Google Shape;30;g2ea716ab73c_1_183"/>
            <p:cNvPicPr preferRelativeResize="0"/>
            <p:nvPr/>
          </p:nvPicPr>
          <p:blipFill rotWithShape="1">
            <a:blip r:embed="rId2">
              <a:alphaModFix/>
            </a:blip>
            <a:srcRect/>
            <a:stretch/>
          </p:blipFill>
          <p:spPr>
            <a:xfrm>
              <a:off x="4569878" y="5445626"/>
              <a:ext cx="5052525" cy="563480"/>
            </a:xfrm>
            <a:prstGeom prst="rect">
              <a:avLst/>
            </a:prstGeom>
            <a:noFill/>
            <a:ln>
              <a:noFill/>
            </a:ln>
          </p:spPr>
        </p:pic>
        <p:pic>
          <p:nvPicPr>
            <p:cNvPr id="31" name="Google Shape;31;g2ea716ab73c_1_183"/>
            <p:cNvPicPr preferRelativeResize="0"/>
            <p:nvPr/>
          </p:nvPicPr>
          <p:blipFill rotWithShape="1">
            <a:blip r:embed="rId3">
              <a:alphaModFix/>
            </a:blip>
            <a:srcRect/>
            <a:stretch/>
          </p:blipFill>
          <p:spPr>
            <a:xfrm>
              <a:off x="2569592" y="5505446"/>
              <a:ext cx="1331492" cy="443831"/>
            </a:xfrm>
            <a:prstGeom prst="rect">
              <a:avLst/>
            </a:prstGeom>
            <a:noFill/>
            <a:ln>
              <a:noFill/>
            </a:ln>
          </p:spPr>
        </p:pic>
      </p:grpSp>
      <p:pic>
        <p:nvPicPr>
          <p:cNvPr id="32" name="Google Shape;32;g2ea716ab73c_1_183"/>
          <p:cNvPicPr preferRelativeResize="0"/>
          <p:nvPr/>
        </p:nvPicPr>
        <p:blipFill rotWithShape="1">
          <a:blip r:embed="rId4">
            <a:alphaModFix/>
          </a:blip>
          <a:srcRect/>
          <a:stretch/>
        </p:blipFill>
        <p:spPr>
          <a:xfrm>
            <a:off x="4097179" y="2291641"/>
            <a:ext cx="3997637" cy="129690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3"/>
        <p:cNvGrpSpPr/>
        <p:nvPr/>
      </p:nvGrpSpPr>
      <p:grpSpPr>
        <a:xfrm>
          <a:off x="0" y="0"/>
          <a:ext cx="0" cy="0"/>
          <a:chOff x="0" y="0"/>
          <a:chExt cx="0" cy="0"/>
        </a:xfrm>
      </p:grpSpPr>
      <p:sp>
        <p:nvSpPr>
          <p:cNvPr id="34" name="Google Shape;34;g2ea716ab73c_1_114"/>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rm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35" name="Google Shape;35;g2ea716ab73c_1_114"/>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rm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36" name="Google Shape;36;g2ea716ab73c_1_114"/>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g2ea716ab73c_1_118"/>
          <p:cNvSpPr txBox="1">
            <a:spLocks noGrp="1"/>
          </p:cNvSpPr>
          <p:nvPr>
            <p:ph type="title"/>
          </p:nvPr>
        </p:nvSpPr>
        <p:spPr>
          <a:xfrm>
            <a:off x="415600" y="2867800"/>
            <a:ext cx="11360700" cy="1122300"/>
          </a:xfrm>
          <a:prstGeom prst="rect">
            <a:avLst/>
          </a:prstGeom>
          <a:noFill/>
          <a:ln>
            <a:noFill/>
          </a:ln>
        </p:spPr>
        <p:txBody>
          <a:bodyPr spcFirstLastPara="1" wrap="square" lIns="121900" tIns="121900" rIns="121900" bIns="121900" anchor="ctr" anchorCtr="0">
            <a:norm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39" name="Google Shape;39;g2ea716ab73c_1_11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0"/>
        <p:cNvGrpSpPr/>
        <p:nvPr/>
      </p:nvGrpSpPr>
      <p:grpSpPr>
        <a:xfrm>
          <a:off x="0" y="0"/>
          <a:ext cx="0" cy="0"/>
          <a:chOff x="0" y="0"/>
          <a:chExt cx="0" cy="0"/>
        </a:xfrm>
      </p:grpSpPr>
      <p:sp>
        <p:nvSpPr>
          <p:cNvPr id="41" name="Google Shape;41;g2ea716ab73c_1_12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42" name="Google Shape;42;g2ea716ab73c_1_12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0"/>
              </a:spcBef>
              <a:spcAft>
                <a:spcPts val="0"/>
              </a:spcAft>
              <a:buSzPts val="1900"/>
              <a:buChar char="○"/>
              <a:defRPr/>
            </a:lvl2pPr>
            <a:lvl3pPr marL="1371600" lvl="2" indent="-349250" algn="l">
              <a:lnSpc>
                <a:spcPct val="115000"/>
              </a:lnSpc>
              <a:spcBef>
                <a:spcPts val="0"/>
              </a:spcBef>
              <a:spcAft>
                <a:spcPts val="0"/>
              </a:spcAft>
              <a:buSzPts val="1900"/>
              <a:buChar char="■"/>
              <a:defRPr/>
            </a:lvl3pPr>
            <a:lvl4pPr marL="1828800" lvl="3" indent="-349250" algn="l">
              <a:lnSpc>
                <a:spcPct val="115000"/>
              </a:lnSpc>
              <a:spcBef>
                <a:spcPts val="0"/>
              </a:spcBef>
              <a:spcAft>
                <a:spcPts val="0"/>
              </a:spcAft>
              <a:buSzPts val="1900"/>
              <a:buChar char="●"/>
              <a:defRPr/>
            </a:lvl4pPr>
            <a:lvl5pPr marL="2286000" lvl="4" indent="-349250" algn="l">
              <a:lnSpc>
                <a:spcPct val="115000"/>
              </a:lnSpc>
              <a:spcBef>
                <a:spcPts val="0"/>
              </a:spcBef>
              <a:spcAft>
                <a:spcPts val="0"/>
              </a:spcAft>
              <a:buSzPts val="1900"/>
              <a:buChar char="○"/>
              <a:defRPr/>
            </a:lvl5pPr>
            <a:lvl6pPr marL="2743200" lvl="5" indent="-349250" algn="l">
              <a:lnSpc>
                <a:spcPct val="115000"/>
              </a:lnSpc>
              <a:spcBef>
                <a:spcPts val="0"/>
              </a:spcBef>
              <a:spcAft>
                <a:spcPts val="0"/>
              </a:spcAft>
              <a:buSzPts val="1900"/>
              <a:buChar char="■"/>
              <a:defRPr/>
            </a:lvl6pPr>
            <a:lvl7pPr marL="3200400" lvl="6" indent="-349250" algn="l">
              <a:lnSpc>
                <a:spcPct val="115000"/>
              </a:lnSpc>
              <a:spcBef>
                <a:spcPts val="0"/>
              </a:spcBef>
              <a:spcAft>
                <a:spcPts val="0"/>
              </a:spcAft>
              <a:buSzPts val="1900"/>
              <a:buChar char="●"/>
              <a:defRPr/>
            </a:lvl7pPr>
            <a:lvl8pPr marL="3657600" lvl="7" indent="-349250" algn="l">
              <a:lnSpc>
                <a:spcPct val="115000"/>
              </a:lnSpc>
              <a:spcBef>
                <a:spcPts val="0"/>
              </a:spcBef>
              <a:spcAft>
                <a:spcPts val="0"/>
              </a:spcAft>
              <a:buSzPts val="1900"/>
              <a:buChar char="○"/>
              <a:defRPr/>
            </a:lvl8pPr>
            <a:lvl9pPr marL="4114800" lvl="8" indent="-349250" algn="l">
              <a:lnSpc>
                <a:spcPct val="115000"/>
              </a:lnSpc>
              <a:spcBef>
                <a:spcPts val="0"/>
              </a:spcBef>
              <a:spcAft>
                <a:spcPts val="0"/>
              </a:spcAft>
              <a:buSzPts val="1900"/>
              <a:buChar char="■"/>
              <a:defRPr/>
            </a:lvl9pPr>
          </a:lstStyle>
          <a:p>
            <a:endParaRPr/>
          </a:p>
        </p:txBody>
      </p:sp>
      <p:sp>
        <p:nvSpPr>
          <p:cNvPr id="43" name="Google Shape;43;g2ea716ab73c_1_12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4"/>
        <p:cNvGrpSpPr/>
        <p:nvPr/>
      </p:nvGrpSpPr>
      <p:grpSpPr>
        <a:xfrm>
          <a:off x="0" y="0"/>
          <a:ext cx="0" cy="0"/>
          <a:chOff x="0" y="0"/>
          <a:chExt cx="0" cy="0"/>
        </a:xfrm>
      </p:grpSpPr>
      <p:sp>
        <p:nvSpPr>
          <p:cNvPr id="45" name="Google Shape;45;g2ea716ab73c_1_125"/>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46" name="Google Shape;46;g2ea716ab73c_1_125"/>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rm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0"/>
              </a:spcBef>
              <a:spcAft>
                <a:spcPts val="0"/>
              </a:spcAft>
              <a:buSzPts val="1600"/>
              <a:buChar char="○"/>
              <a:defRPr sz="1600"/>
            </a:lvl2pPr>
            <a:lvl3pPr marL="1371600" lvl="2" indent="-330200" algn="l">
              <a:lnSpc>
                <a:spcPct val="115000"/>
              </a:lnSpc>
              <a:spcBef>
                <a:spcPts val="0"/>
              </a:spcBef>
              <a:spcAft>
                <a:spcPts val="0"/>
              </a:spcAft>
              <a:buSzPts val="1600"/>
              <a:buChar char="■"/>
              <a:defRPr sz="1600"/>
            </a:lvl3pPr>
            <a:lvl4pPr marL="1828800" lvl="3" indent="-330200" algn="l">
              <a:lnSpc>
                <a:spcPct val="115000"/>
              </a:lnSpc>
              <a:spcBef>
                <a:spcPts val="0"/>
              </a:spcBef>
              <a:spcAft>
                <a:spcPts val="0"/>
              </a:spcAft>
              <a:buSzPts val="1600"/>
              <a:buChar char="●"/>
              <a:defRPr sz="1600"/>
            </a:lvl4pPr>
            <a:lvl5pPr marL="2286000" lvl="4" indent="-330200" algn="l">
              <a:lnSpc>
                <a:spcPct val="115000"/>
              </a:lnSpc>
              <a:spcBef>
                <a:spcPts val="0"/>
              </a:spcBef>
              <a:spcAft>
                <a:spcPts val="0"/>
              </a:spcAft>
              <a:buSzPts val="1600"/>
              <a:buChar char="○"/>
              <a:defRPr sz="1600"/>
            </a:lvl5pPr>
            <a:lvl6pPr marL="2743200" lvl="5" indent="-330200" algn="l">
              <a:lnSpc>
                <a:spcPct val="115000"/>
              </a:lnSpc>
              <a:spcBef>
                <a:spcPts val="0"/>
              </a:spcBef>
              <a:spcAft>
                <a:spcPts val="0"/>
              </a:spcAft>
              <a:buSzPts val="1600"/>
              <a:buChar char="■"/>
              <a:defRPr sz="1600"/>
            </a:lvl6pPr>
            <a:lvl7pPr marL="3200400" lvl="6" indent="-330200" algn="l">
              <a:lnSpc>
                <a:spcPct val="115000"/>
              </a:lnSpc>
              <a:spcBef>
                <a:spcPts val="0"/>
              </a:spcBef>
              <a:spcAft>
                <a:spcPts val="0"/>
              </a:spcAft>
              <a:buSzPts val="1600"/>
              <a:buChar char="●"/>
              <a:defRPr sz="1600"/>
            </a:lvl7pPr>
            <a:lvl8pPr marL="3657600" lvl="7" indent="-330200" algn="l">
              <a:lnSpc>
                <a:spcPct val="115000"/>
              </a:lnSpc>
              <a:spcBef>
                <a:spcPts val="0"/>
              </a:spcBef>
              <a:spcAft>
                <a:spcPts val="0"/>
              </a:spcAft>
              <a:buSzPts val="1600"/>
              <a:buChar char="○"/>
              <a:defRPr sz="1600"/>
            </a:lvl8pPr>
            <a:lvl9pPr marL="4114800" lvl="8" indent="-330200" algn="l">
              <a:lnSpc>
                <a:spcPct val="115000"/>
              </a:lnSpc>
              <a:spcBef>
                <a:spcPts val="0"/>
              </a:spcBef>
              <a:spcAft>
                <a:spcPts val="0"/>
              </a:spcAft>
              <a:buSzPts val="1600"/>
              <a:buChar char="■"/>
              <a:defRPr sz="1600"/>
            </a:lvl9pPr>
          </a:lstStyle>
          <a:p>
            <a:endParaRPr/>
          </a:p>
        </p:txBody>
      </p:sp>
      <p:sp>
        <p:nvSpPr>
          <p:cNvPr id="47" name="Google Shape;47;g2ea716ab73c_1_125"/>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rm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0"/>
              </a:spcBef>
              <a:spcAft>
                <a:spcPts val="0"/>
              </a:spcAft>
              <a:buSzPts val="1600"/>
              <a:buChar char="○"/>
              <a:defRPr sz="1600"/>
            </a:lvl2pPr>
            <a:lvl3pPr marL="1371600" lvl="2" indent="-330200" algn="l">
              <a:lnSpc>
                <a:spcPct val="115000"/>
              </a:lnSpc>
              <a:spcBef>
                <a:spcPts val="0"/>
              </a:spcBef>
              <a:spcAft>
                <a:spcPts val="0"/>
              </a:spcAft>
              <a:buSzPts val="1600"/>
              <a:buChar char="■"/>
              <a:defRPr sz="1600"/>
            </a:lvl3pPr>
            <a:lvl4pPr marL="1828800" lvl="3" indent="-330200" algn="l">
              <a:lnSpc>
                <a:spcPct val="115000"/>
              </a:lnSpc>
              <a:spcBef>
                <a:spcPts val="0"/>
              </a:spcBef>
              <a:spcAft>
                <a:spcPts val="0"/>
              </a:spcAft>
              <a:buSzPts val="1600"/>
              <a:buChar char="●"/>
              <a:defRPr sz="1600"/>
            </a:lvl4pPr>
            <a:lvl5pPr marL="2286000" lvl="4" indent="-330200" algn="l">
              <a:lnSpc>
                <a:spcPct val="115000"/>
              </a:lnSpc>
              <a:spcBef>
                <a:spcPts val="0"/>
              </a:spcBef>
              <a:spcAft>
                <a:spcPts val="0"/>
              </a:spcAft>
              <a:buSzPts val="1600"/>
              <a:buChar char="○"/>
              <a:defRPr sz="1600"/>
            </a:lvl5pPr>
            <a:lvl6pPr marL="2743200" lvl="5" indent="-330200" algn="l">
              <a:lnSpc>
                <a:spcPct val="115000"/>
              </a:lnSpc>
              <a:spcBef>
                <a:spcPts val="0"/>
              </a:spcBef>
              <a:spcAft>
                <a:spcPts val="0"/>
              </a:spcAft>
              <a:buSzPts val="1600"/>
              <a:buChar char="■"/>
              <a:defRPr sz="1600"/>
            </a:lvl6pPr>
            <a:lvl7pPr marL="3200400" lvl="6" indent="-330200" algn="l">
              <a:lnSpc>
                <a:spcPct val="115000"/>
              </a:lnSpc>
              <a:spcBef>
                <a:spcPts val="0"/>
              </a:spcBef>
              <a:spcAft>
                <a:spcPts val="0"/>
              </a:spcAft>
              <a:buSzPts val="1600"/>
              <a:buChar char="●"/>
              <a:defRPr sz="1600"/>
            </a:lvl7pPr>
            <a:lvl8pPr marL="3657600" lvl="7" indent="-330200" algn="l">
              <a:lnSpc>
                <a:spcPct val="115000"/>
              </a:lnSpc>
              <a:spcBef>
                <a:spcPts val="0"/>
              </a:spcBef>
              <a:spcAft>
                <a:spcPts val="0"/>
              </a:spcAft>
              <a:buSzPts val="1600"/>
              <a:buChar char="○"/>
              <a:defRPr sz="1600"/>
            </a:lvl8pPr>
            <a:lvl9pPr marL="4114800" lvl="8" indent="-330200" algn="l">
              <a:lnSpc>
                <a:spcPct val="115000"/>
              </a:lnSpc>
              <a:spcBef>
                <a:spcPts val="0"/>
              </a:spcBef>
              <a:spcAft>
                <a:spcPts val="0"/>
              </a:spcAft>
              <a:buSzPts val="1600"/>
              <a:buChar char="■"/>
              <a:defRPr sz="1600"/>
            </a:lvl9pPr>
          </a:lstStyle>
          <a:p>
            <a:endParaRPr/>
          </a:p>
        </p:txBody>
      </p:sp>
      <p:sp>
        <p:nvSpPr>
          <p:cNvPr id="48" name="Google Shape;48;g2ea716ab73c_1_12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g2ea716ab73c_1_130"/>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51" name="Google Shape;51;g2ea716ab73c_1_130"/>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2"/>
        <p:cNvGrpSpPr/>
        <p:nvPr/>
      </p:nvGrpSpPr>
      <p:grpSpPr>
        <a:xfrm>
          <a:off x="0" y="0"/>
          <a:ext cx="0" cy="0"/>
          <a:chOff x="0" y="0"/>
          <a:chExt cx="0" cy="0"/>
        </a:xfrm>
      </p:grpSpPr>
      <p:sp>
        <p:nvSpPr>
          <p:cNvPr id="53" name="Google Shape;53;g2ea716ab73c_1_133"/>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rm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54" name="Google Shape;54;g2ea716ab73c_1_133"/>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rm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0"/>
              </a:spcBef>
              <a:spcAft>
                <a:spcPts val="0"/>
              </a:spcAft>
              <a:buSzPts val="1600"/>
              <a:buChar char="○"/>
              <a:defRPr sz="1600"/>
            </a:lvl2pPr>
            <a:lvl3pPr marL="1371600" lvl="2" indent="-330200" algn="l">
              <a:lnSpc>
                <a:spcPct val="115000"/>
              </a:lnSpc>
              <a:spcBef>
                <a:spcPts val="0"/>
              </a:spcBef>
              <a:spcAft>
                <a:spcPts val="0"/>
              </a:spcAft>
              <a:buSzPts val="1600"/>
              <a:buChar char="■"/>
              <a:defRPr sz="1600"/>
            </a:lvl3pPr>
            <a:lvl4pPr marL="1828800" lvl="3" indent="-330200" algn="l">
              <a:lnSpc>
                <a:spcPct val="115000"/>
              </a:lnSpc>
              <a:spcBef>
                <a:spcPts val="0"/>
              </a:spcBef>
              <a:spcAft>
                <a:spcPts val="0"/>
              </a:spcAft>
              <a:buSzPts val="1600"/>
              <a:buChar char="●"/>
              <a:defRPr sz="1600"/>
            </a:lvl4pPr>
            <a:lvl5pPr marL="2286000" lvl="4" indent="-330200" algn="l">
              <a:lnSpc>
                <a:spcPct val="115000"/>
              </a:lnSpc>
              <a:spcBef>
                <a:spcPts val="0"/>
              </a:spcBef>
              <a:spcAft>
                <a:spcPts val="0"/>
              </a:spcAft>
              <a:buSzPts val="1600"/>
              <a:buChar char="○"/>
              <a:defRPr sz="1600"/>
            </a:lvl5pPr>
            <a:lvl6pPr marL="2743200" lvl="5" indent="-330200" algn="l">
              <a:lnSpc>
                <a:spcPct val="115000"/>
              </a:lnSpc>
              <a:spcBef>
                <a:spcPts val="0"/>
              </a:spcBef>
              <a:spcAft>
                <a:spcPts val="0"/>
              </a:spcAft>
              <a:buSzPts val="1600"/>
              <a:buChar char="■"/>
              <a:defRPr sz="1600"/>
            </a:lvl6pPr>
            <a:lvl7pPr marL="3200400" lvl="6" indent="-330200" algn="l">
              <a:lnSpc>
                <a:spcPct val="115000"/>
              </a:lnSpc>
              <a:spcBef>
                <a:spcPts val="0"/>
              </a:spcBef>
              <a:spcAft>
                <a:spcPts val="0"/>
              </a:spcAft>
              <a:buSzPts val="1600"/>
              <a:buChar char="●"/>
              <a:defRPr sz="1600"/>
            </a:lvl7pPr>
            <a:lvl8pPr marL="3657600" lvl="7" indent="-330200" algn="l">
              <a:lnSpc>
                <a:spcPct val="115000"/>
              </a:lnSpc>
              <a:spcBef>
                <a:spcPts val="0"/>
              </a:spcBef>
              <a:spcAft>
                <a:spcPts val="0"/>
              </a:spcAft>
              <a:buSzPts val="1600"/>
              <a:buChar char="○"/>
              <a:defRPr sz="1600"/>
            </a:lvl8pPr>
            <a:lvl9pPr marL="4114800" lvl="8" indent="-330200" algn="l">
              <a:lnSpc>
                <a:spcPct val="115000"/>
              </a:lnSpc>
              <a:spcBef>
                <a:spcPts val="0"/>
              </a:spcBef>
              <a:spcAft>
                <a:spcPts val="0"/>
              </a:spcAft>
              <a:buSzPts val="1600"/>
              <a:buChar char="■"/>
              <a:defRPr sz="1600"/>
            </a:lvl9pPr>
          </a:lstStyle>
          <a:p>
            <a:endParaRPr/>
          </a:p>
        </p:txBody>
      </p:sp>
      <p:sp>
        <p:nvSpPr>
          <p:cNvPr id="55" name="Google Shape;55;g2ea716ab73c_1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
        <p:cNvGrpSpPr/>
        <p:nvPr/>
      </p:nvGrpSpPr>
      <p:grpSpPr>
        <a:xfrm>
          <a:off x="0" y="0"/>
          <a:ext cx="0" cy="0"/>
          <a:chOff x="0" y="0"/>
          <a:chExt cx="0" cy="0"/>
        </a:xfrm>
      </p:grpSpPr>
      <p:sp>
        <p:nvSpPr>
          <p:cNvPr id="10" name="Google Shape;10;g2ea716ab73c_1_110"/>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11" name="Google Shape;11;g2ea716ab73c_1_110"/>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12" name="Google Shape;12;g2ea716ab73c_1_110"/>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MX"/>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3.png"/><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38.png"/><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13.png"/></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13.png"/></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13.png"/></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13.png"/></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3.png"/></Relationships>
</file>

<file path=ppt/slides/_rels/slide4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0.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2"/>
        <p:cNvGrpSpPr/>
        <p:nvPr/>
      </p:nvGrpSpPr>
      <p:grpSpPr>
        <a:xfrm>
          <a:off x="0" y="0"/>
          <a:ext cx="0" cy="0"/>
          <a:chOff x="0" y="0"/>
          <a:chExt cx="0" cy="0"/>
        </a:xfrm>
      </p:grpSpPr>
      <p:sp>
        <p:nvSpPr>
          <p:cNvPr id="93" name="Google Shape;93;g2ea716ab73c_1_209"/>
          <p:cNvSpPr/>
          <p:nvPr/>
        </p:nvSpPr>
        <p:spPr>
          <a:xfrm>
            <a:off x="7006000" y="1621599"/>
            <a:ext cx="5190900" cy="4419277"/>
          </a:xfrm>
          <a:prstGeom prst="rect">
            <a:avLst/>
          </a:prstGeom>
          <a:solidFill>
            <a:srgbClr val="FFB7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g2ea716ab73c_1_209"/>
          <p:cNvSpPr txBox="1"/>
          <p:nvPr/>
        </p:nvSpPr>
        <p:spPr>
          <a:xfrm>
            <a:off x="7678275" y="1966809"/>
            <a:ext cx="4419600" cy="1200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400"/>
              <a:buFont typeface="Arial"/>
              <a:buNone/>
            </a:pPr>
            <a:r>
              <a:rPr lang="es-MX" sz="2400" b="1" i="0" u="none" strike="noStrike" cap="none">
                <a:solidFill>
                  <a:schemeClr val="dk1"/>
                </a:solidFill>
                <a:latin typeface="Arial"/>
                <a:ea typeface="Arial"/>
                <a:cs typeface="Arial"/>
                <a:sym typeface="Arial"/>
              </a:rPr>
              <a:t>ChatBotVerisure: Asistente Virtual para Atención  Colaboradores</a:t>
            </a:r>
            <a:endParaRPr sz="2400" b="1" i="0" u="none" strike="noStrike" cap="none">
              <a:solidFill>
                <a:srgbClr val="000000"/>
              </a:solidFill>
              <a:latin typeface="Arial"/>
              <a:ea typeface="Arial"/>
              <a:cs typeface="Arial"/>
              <a:sym typeface="Arial"/>
            </a:endParaRPr>
          </a:p>
        </p:txBody>
      </p:sp>
      <p:sp>
        <p:nvSpPr>
          <p:cNvPr id="95" name="Google Shape;95;g2ea716ab73c_1_209"/>
          <p:cNvSpPr/>
          <p:nvPr/>
        </p:nvSpPr>
        <p:spPr>
          <a:xfrm>
            <a:off x="7293950" y="2409450"/>
            <a:ext cx="322800" cy="3153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g2ea716ab73c_1_209"/>
          <p:cNvSpPr/>
          <p:nvPr/>
        </p:nvSpPr>
        <p:spPr>
          <a:xfrm>
            <a:off x="7358650" y="3712375"/>
            <a:ext cx="4602300" cy="201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7" name="Google Shape;97;g2ea716ab73c_1_209"/>
          <p:cNvPicPr preferRelativeResize="0"/>
          <p:nvPr/>
        </p:nvPicPr>
        <p:blipFill rotWithShape="1">
          <a:blip r:embed="rId4">
            <a:alphaModFix/>
          </a:blip>
          <a:srcRect/>
          <a:stretch/>
        </p:blipFill>
        <p:spPr>
          <a:xfrm>
            <a:off x="8143447" y="3879101"/>
            <a:ext cx="3032705" cy="1944150"/>
          </a:xfrm>
          <a:prstGeom prst="rect">
            <a:avLst/>
          </a:prstGeom>
          <a:noFill/>
          <a:ln>
            <a:noFill/>
          </a:ln>
        </p:spPr>
      </p:pic>
      <p:pic>
        <p:nvPicPr>
          <p:cNvPr id="98" name="Google Shape;98;g2ea716ab73c_1_209"/>
          <p:cNvPicPr preferRelativeResize="0"/>
          <p:nvPr/>
        </p:nvPicPr>
        <p:blipFill rotWithShape="1">
          <a:blip r:embed="rId5">
            <a:alphaModFix/>
          </a:blip>
          <a:srcRect/>
          <a:stretch/>
        </p:blipFill>
        <p:spPr>
          <a:xfrm>
            <a:off x="632451" y="605386"/>
            <a:ext cx="5044449" cy="101621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g30871a23932_0_26"/>
          <p:cNvSpPr txBox="1">
            <a:spLocks noGrp="1"/>
          </p:cNvSpPr>
          <p:nvPr>
            <p:ph type="body" idx="1"/>
          </p:nvPr>
        </p:nvSpPr>
        <p:spPr>
          <a:xfrm>
            <a:off x="6510857" y="405838"/>
            <a:ext cx="49167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MODELO DE DATOS</a:t>
            </a:r>
            <a:endParaRPr/>
          </a:p>
        </p:txBody>
      </p:sp>
      <p:pic>
        <p:nvPicPr>
          <p:cNvPr id="204" name="Google Shape;204;g30871a23932_0_26"/>
          <p:cNvPicPr preferRelativeResize="0"/>
          <p:nvPr/>
        </p:nvPicPr>
        <p:blipFill rotWithShape="1">
          <a:blip r:embed="rId3">
            <a:alphaModFix/>
          </a:blip>
          <a:srcRect/>
          <a:stretch/>
        </p:blipFill>
        <p:spPr>
          <a:xfrm>
            <a:off x="96800" y="183100"/>
            <a:ext cx="915300" cy="915300"/>
          </a:xfrm>
          <a:prstGeom prst="ellipse">
            <a:avLst/>
          </a:prstGeom>
          <a:noFill/>
          <a:ln>
            <a:noFill/>
          </a:ln>
        </p:spPr>
      </p:pic>
      <p:pic>
        <p:nvPicPr>
          <p:cNvPr id="205" name="Google Shape;205;g30871a23932_0_26"/>
          <p:cNvPicPr preferRelativeResize="0"/>
          <p:nvPr/>
        </p:nvPicPr>
        <p:blipFill rotWithShape="1">
          <a:blip r:embed="rId4">
            <a:alphaModFix/>
          </a:blip>
          <a:srcRect t="27653" b="-4217"/>
          <a:stretch/>
        </p:blipFill>
        <p:spPr>
          <a:xfrm>
            <a:off x="1537375" y="1340800"/>
            <a:ext cx="9926999" cy="4176401"/>
          </a:xfrm>
          <a:prstGeom prst="rect">
            <a:avLst/>
          </a:prstGeom>
          <a:noFill/>
          <a:ln>
            <a:noFill/>
          </a:ln>
        </p:spPr>
      </p:pic>
      <p:sp>
        <p:nvSpPr>
          <p:cNvPr id="206" name="Google Shape;206;g30871a23932_0_26"/>
          <p:cNvSpPr txBox="1"/>
          <p:nvPr/>
        </p:nvSpPr>
        <p:spPr>
          <a:xfrm>
            <a:off x="1391316" y="6135739"/>
            <a:ext cx="225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9</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g2f4b472474a_1_34"/>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13" name="Google Shape;213;g2f4b472474a_1_34"/>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214" name="Google Shape;214;g2f4b472474a_1_34"/>
          <p:cNvSpPr txBox="1">
            <a:spLocks noGrp="1"/>
          </p:cNvSpPr>
          <p:nvPr>
            <p:ph type="body" idx="1"/>
          </p:nvPr>
        </p:nvSpPr>
        <p:spPr>
          <a:xfrm>
            <a:off x="5432498" y="405850"/>
            <a:ext cx="59952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METODOLOGÍA</a:t>
            </a:r>
            <a:endParaRPr/>
          </a:p>
          <a:p>
            <a:pPr marL="0" lvl="0" indent="0" algn="ctr" rtl="0">
              <a:lnSpc>
                <a:spcPct val="90000"/>
              </a:lnSpc>
              <a:spcBef>
                <a:spcPts val="1000"/>
              </a:spcBef>
              <a:spcAft>
                <a:spcPts val="0"/>
              </a:spcAft>
              <a:buSzPts val="3200"/>
              <a:buNone/>
            </a:pPr>
            <a:endParaRPr/>
          </a:p>
        </p:txBody>
      </p:sp>
      <p:pic>
        <p:nvPicPr>
          <p:cNvPr id="215" name="Google Shape;215;g2f4b472474a_1_34"/>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216" name="Google Shape;216;g2f4b472474a_1_34"/>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217" name="Google Shape;217;g2f4b472474a_1_34"/>
          <p:cNvPicPr preferRelativeResize="0"/>
          <p:nvPr/>
        </p:nvPicPr>
        <p:blipFill rotWithShape="1">
          <a:blip r:embed="rId5">
            <a:alphaModFix/>
          </a:blip>
          <a:srcRect/>
          <a:stretch/>
        </p:blipFill>
        <p:spPr>
          <a:xfrm>
            <a:off x="1491200" y="910301"/>
            <a:ext cx="10558874" cy="5279424"/>
          </a:xfrm>
          <a:prstGeom prst="rect">
            <a:avLst/>
          </a:prstGeom>
          <a:noFill/>
          <a:ln>
            <a:noFill/>
          </a:ln>
        </p:spPr>
      </p:pic>
      <p:sp>
        <p:nvSpPr>
          <p:cNvPr id="218" name="Google Shape;218;g2f4b472474a_1_34"/>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10</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g2f4b472474a_1_43"/>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25" name="Google Shape;225;g2f4b472474a_1_43"/>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226" name="Google Shape;226;g2f4b472474a_1_43"/>
          <p:cNvSpPr txBox="1">
            <a:spLocks noGrp="1"/>
          </p:cNvSpPr>
          <p:nvPr>
            <p:ph type="body" idx="1"/>
          </p:nvPr>
        </p:nvSpPr>
        <p:spPr>
          <a:xfrm>
            <a:off x="5432498" y="405850"/>
            <a:ext cx="59952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EVIDENCIAS</a:t>
            </a:r>
            <a:endParaRPr/>
          </a:p>
          <a:p>
            <a:pPr marL="0" lvl="0" indent="0" algn="ctr" rtl="0">
              <a:lnSpc>
                <a:spcPct val="90000"/>
              </a:lnSpc>
              <a:spcBef>
                <a:spcPts val="1000"/>
              </a:spcBef>
              <a:spcAft>
                <a:spcPts val="0"/>
              </a:spcAft>
              <a:buSzPts val="3200"/>
              <a:buNone/>
            </a:pPr>
            <a:endParaRPr/>
          </a:p>
        </p:txBody>
      </p:sp>
      <p:pic>
        <p:nvPicPr>
          <p:cNvPr id="227" name="Google Shape;227;g2f4b472474a_1_43"/>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228" name="Google Shape;228;g2f4b472474a_1_43"/>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sp>
        <p:nvSpPr>
          <p:cNvPr id="229" name="Google Shape;229;g2f4b472474a_1_43"/>
          <p:cNvSpPr/>
          <p:nvPr/>
        </p:nvSpPr>
        <p:spPr>
          <a:xfrm>
            <a:off x="1647275" y="1966075"/>
            <a:ext cx="25941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Definición proyecto APT</a:t>
            </a:r>
            <a:endParaRPr sz="1400" b="1" i="0" u="none" strike="noStrike" cap="none">
              <a:solidFill>
                <a:srgbClr val="000000"/>
              </a:solidFill>
              <a:latin typeface="Arial"/>
              <a:ea typeface="Arial"/>
              <a:cs typeface="Arial"/>
              <a:sym typeface="Arial"/>
            </a:endParaRPr>
          </a:p>
        </p:txBody>
      </p:sp>
      <p:sp>
        <p:nvSpPr>
          <p:cNvPr id="230" name="Google Shape;230;g2f4b472474a_1_43"/>
          <p:cNvSpPr/>
          <p:nvPr/>
        </p:nvSpPr>
        <p:spPr>
          <a:xfrm>
            <a:off x="4938400" y="1966063"/>
            <a:ext cx="2594100" cy="1112700"/>
          </a:xfrm>
          <a:prstGeom prst="roundRect">
            <a:avLst>
              <a:gd name="adj" fmla="val 16667"/>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Arquitectura</a:t>
            </a:r>
            <a:endParaRPr sz="1400" b="1" i="0" u="none" strike="noStrike" cap="none">
              <a:solidFill>
                <a:srgbClr val="000000"/>
              </a:solidFill>
              <a:latin typeface="Arial"/>
              <a:ea typeface="Arial"/>
              <a:cs typeface="Arial"/>
              <a:sym typeface="Arial"/>
            </a:endParaRPr>
          </a:p>
        </p:txBody>
      </p:sp>
      <p:sp>
        <p:nvSpPr>
          <p:cNvPr id="231" name="Google Shape;231;g2f4b472474a_1_43"/>
          <p:cNvSpPr/>
          <p:nvPr/>
        </p:nvSpPr>
        <p:spPr>
          <a:xfrm>
            <a:off x="8229525" y="1983590"/>
            <a:ext cx="25941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Product Backlog</a:t>
            </a:r>
            <a:endParaRPr sz="1400" b="1" i="0" u="none" strike="noStrike" cap="none">
              <a:solidFill>
                <a:srgbClr val="000000"/>
              </a:solidFill>
              <a:latin typeface="Arial"/>
              <a:ea typeface="Arial"/>
              <a:cs typeface="Arial"/>
              <a:sym typeface="Arial"/>
            </a:endParaRPr>
          </a:p>
        </p:txBody>
      </p:sp>
      <p:sp>
        <p:nvSpPr>
          <p:cNvPr id="232" name="Google Shape;232;g2f4b472474a_1_43"/>
          <p:cNvSpPr/>
          <p:nvPr/>
        </p:nvSpPr>
        <p:spPr>
          <a:xfrm>
            <a:off x="1647275" y="4237075"/>
            <a:ext cx="2594100" cy="1112700"/>
          </a:xfrm>
          <a:prstGeom prst="roundRect">
            <a:avLst>
              <a:gd name="adj" fmla="val 16667"/>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Presentación final de la solución</a:t>
            </a:r>
            <a:endParaRPr sz="1400" b="1" i="0" u="none" strike="noStrike" cap="none">
              <a:solidFill>
                <a:srgbClr val="000000"/>
              </a:solidFill>
              <a:latin typeface="Arial"/>
              <a:ea typeface="Arial"/>
              <a:cs typeface="Arial"/>
              <a:sym typeface="Arial"/>
            </a:endParaRPr>
          </a:p>
        </p:txBody>
      </p:sp>
      <p:sp>
        <p:nvSpPr>
          <p:cNvPr id="233" name="Google Shape;233;g2f4b472474a_1_43"/>
          <p:cNvSpPr/>
          <p:nvPr/>
        </p:nvSpPr>
        <p:spPr>
          <a:xfrm>
            <a:off x="4876450" y="4269925"/>
            <a:ext cx="27180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Retrospectiva del proyecto</a:t>
            </a:r>
            <a:endParaRPr sz="1400" b="1" i="0" u="none" strike="noStrike" cap="none">
              <a:solidFill>
                <a:srgbClr val="000000"/>
              </a:solidFill>
              <a:latin typeface="Arial"/>
              <a:ea typeface="Arial"/>
              <a:cs typeface="Arial"/>
              <a:sym typeface="Arial"/>
            </a:endParaRPr>
          </a:p>
        </p:txBody>
      </p:sp>
      <p:sp>
        <p:nvSpPr>
          <p:cNvPr id="234" name="Google Shape;234;g2f4b472474a_1_43"/>
          <p:cNvSpPr/>
          <p:nvPr/>
        </p:nvSpPr>
        <p:spPr>
          <a:xfrm>
            <a:off x="8229525" y="4204250"/>
            <a:ext cx="2651400" cy="1178400"/>
          </a:xfrm>
          <a:prstGeom prst="roundRect">
            <a:avLst>
              <a:gd name="adj" fmla="val 16667"/>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Épicas e historias de usuario</a:t>
            </a:r>
            <a:endParaRPr sz="1400" b="1" i="0" u="none" strike="noStrike" cap="none">
              <a:solidFill>
                <a:srgbClr val="000000"/>
              </a:solidFill>
              <a:latin typeface="Arial"/>
              <a:ea typeface="Arial"/>
              <a:cs typeface="Arial"/>
              <a:sym typeface="Arial"/>
            </a:endParaRPr>
          </a:p>
        </p:txBody>
      </p:sp>
      <p:sp>
        <p:nvSpPr>
          <p:cNvPr id="235" name="Google Shape;235;g2f4b472474a_1_43"/>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1</a:t>
            </a:r>
            <a:r>
              <a:rPr lang="es-MX"/>
              <a:t>1</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g2f4b472474a_1_52"/>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2" name="Google Shape;242;g2f4b472474a_1_52"/>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243" name="Google Shape;243;g2f4b472474a_1_52"/>
          <p:cNvSpPr txBox="1">
            <a:spLocks noGrp="1"/>
          </p:cNvSpPr>
          <p:nvPr>
            <p:ph type="body" idx="1"/>
          </p:nvPr>
        </p:nvSpPr>
        <p:spPr>
          <a:xfrm>
            <a:off x="5432498" y="405850"/>
            <a:ext cx="59952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EVIDENCIAS POR SPRINT</a:t>
            </a:r>
            <a:endParaRPr/>
          </a:p>
          <a:p>
            <a:pPr marL="0" lvl="0" indent="0" algn="ctr" rtl="0">
              <a:lnSpc>
                <a:spcPct val="90000"/>
              </a:lnSpc>
              <a:spcBef>
                <a:spcPts val="1000"/>
              </a:spcBef>
              <a:spcAft>
                <a:spcPts val="0"/>
              </a:spcAft>
              <a:buSzPts val="3200"/>
              <a:buNone/>
            </a:pPr>
            <a:endParaRPr/>
          </a:p>
        </p:txBody>
      </p:sp>
      <p:pic>
        <p:nvPicPr>
          <p:cNvPr id="244" name="Google Shape;244;g2f4b472474a_1_52"/>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245" name="Google Shape;245;g2f4b472474a_1_52"/>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246" name="Google Shape;246;g2f4b472474a_1_52"/>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247" name="Google Shape;247;g2f4b472474a_1_52"/>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sp>
        <p:nvSpPr>
          <p:cNvPr id="248" name="Google Shape;248;g2f4b472474a_1_52"/>
          <p:cNvSpPr/>
          <p:nvPr/>
        </p:nvSpPr>
        <p:spPr>
          <a:xfrm>
            <a:off x="1647275" y="1966075"/>
            <a:ext cx="25941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Sprint Backlog</a:t>
            </a:r>
            <a:endParaRPr sz="1400" b="1" i="0" u="none" strike="noStrike" cap="none">
              <a:solidFill>
                <a:srgbClr val="000000"/>
              </a:solidFill>
              <a:latin typeface="Arial"/>
              <a:ea typeface="Arial"/>
              <a:cs typeface="Arial"/>
              <a:sym typeface="Arial"/>
            </a:endParaRPr>
          </a:p>
        </p:txBody>
      </p:sp>
      <p:sp>
        <p:nvSpPr>
          <p:cNvPr id="249" name="Google Shape;249;g2f4b472474a_1_52"/>
          <p:cNvSpPr/>
          <p:nvPr/>
        </p:nvSpPr>
        <p:spPr>
          <a:xfrm>
            <a:off x="4938400" y="1966063"/>
            <a:ext cx="2594100" cy="1112700"/>
          </a:xfrm>
          <a:prstGeom prst="roundRect">
            <a:avLst>
              <a:gd name="adj" fmla="val 16667"/>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Scrum Board</a:t>
            </a:r>
            <a:endParaRPr sz="1400" b="1" i="0" u="none" strike="noStrike" cap="none">
              <a:solidFill>
                <a:srgbClr val="000000"/>
              </a:solidFill>
              <a:latin typeface="Arial"/>
              <a:ea typeface="Arial"/>
              <a:cs typeface="Arial"/>
              <a:sym typeface="Arial"/>
            </a:endParaRPr>
          </a:p>
        </p:txBody>
      </p:sp>
      <p:sp>
        <p:nvSpPr>
          <p:cNvPr id="250" name="Google Shape;250;g2f4b472474a_1_52"/>
          <p:cNvSpPr/>
          <p:nvPr/>
        </p:nvSpPr>
        <p:spPr>
          <a:xfrm>
            <a:off x="8229525" y="1983590"/>
            <a:ext cx="25941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Minutas de reunión</a:t>
            </a:r>
            <a:endParaRPr sz="1400" b="1" i="0" u="none" strike="noStrike" cap="none">
              <a:solidFill>
                <a:srgbClr val="000000"/>
              </a:solidFill>
              <a:latin typeface="Arial"/>
              <a:ea typeface="Arial"/>
              <a:cs typeface="Arial"/>
              <a:sym typeface="Arial"/>
            </a:endParaRPr>
          </a:p>
        </p:txBody>
      </p:sp>
      <p:sp>
        <p:nvSpPr>
          <p:cNvPr id="251" name="Google Shape;251;g2f4b472474a_1_52"/>
          <p:cNvSpPr/>
          <p:nvPr/>
        </p:nvSpPr>
        <p:spPr>
          <a:xfrm>
            <a:off x="1713438" y="3676950"/>
            <a:ext cx="2594100" cy="1112700"/>
          </a:xfrm>
          <a:prstGeom prst="roundRect">
            <a:avLst>
              <a:gd name="adj" fmla="val 16667"/>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Impediment Log</a:t>
            </a:r>
            <a:endParaRPr sz="1400" b="1" i="0" u="none" strike="noStrike" cap="none">
              <a:solidFill>
                <a:srgbClr val="000000"/>
              </a:solidFill>
              <a:latin typeface="Arial"/>
              <a:ea typeface="Arial"/>
              <a:cs typeface="Arial"/>
              <a:sym typeface="Arial"/>
            </a:endParaRPr>
          </a:p>
        </p:txBody>
      </p:sp>
      <p:sp>
        <p:nvSpPr>
          <p:cNvPr id="252" name="Google Shape;252;g2f4b472474a_1_52"/>
          <p:cNvSpPr/>
          <p:nvPr/>
        </p:nvSpPr>
        <p:spPr>
          <a:xfrm>
            <a:off x="4938400" y="3676950"/>
            <a:ext cx="27180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Acta de Sprint Review</a:t>
            </a:r>
            <a:endParaRPr sz="1400" b="1" i="0" u="none" strike="noStrike" cap="none">
              <a:solidFill>
                <a:srgbClr val="000000"/>
              </a:solidFill>
              <a:latin typeface="Arial"/>
              <a:ea typeface="Arial"/>
              <a:cs typeface="Arial"/>
              <a:sym typeface="Arial"/>
            </a:endParaRPr>
          </a:p>
        </p:txBody>
      </p:sp>
      <p:sp>
        <p:nvSpPr>
          <p:cNvPr id="253" name="Google Shape;253;g2f4b472474a_1_52"/>
          <p:cNvSpPr/>
          <p:nvPr/>
        </p:nvSpPr>
        <p:spPr>
          <a:xfrm>
            <a:off x="8200875" y="3644100"/>
            <a:ext cx="2651400" cy="1178400"/>
          </a:xfrm>
          <a:prstGeom prst="roundRect">
            <a:avLst>
              <a:gd name="adj" fmla="val 16667"/>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Acta de Sprint Retrospective</a:t>
            </a:r>
            <a:endParaRPr sz="1400" b="1" i="0" u="none" strike="noStrike" cap="none">
              <a:solidFill>
                <a:srgbClr val="000000"/>
              </a:solidFill>
              <a:latin typeface="Arial"/>
              <a:ea typeface="Arial"/>
              <a:cs typeface="Arial"/>
              <a:sym typeface="Arial"/>
            </a:endParaRPr>
          </a:p>
        </p:txBody>
      </p:sp>
      <p:sp>
        <p:nvSpPr>
          <p:cNvPr id="254" name="Google Shape;254;g2f4b472474a_1_52"/>
          <p:cNvSpPr/>
          <p:nvPr/>
        </p:nvSpPr>
        <p:spPr>
          <a:xfrm>
            <a:off x="3224200" y="5183250"/>
            <a:ext cx="27180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Burndown Chart</a:t>
            </a:r>
            <a:endParaRPr sz="1400" b="1" i="0" u="none" strike="noStrike" cap="none">
              <a:solidFill>
                <a:srgbClr val="000000"/>
              </a:solidFill>
              <a:latin typeface="Arial"/>
              <a:ea typeface="Arial"/>
              <a:cs typeface="Arial"/>
              <a:sym typeface="Arial"/>
            </a:endParaRPr>
          </a:p>
        </p:txBody>
      </p:sp>
      <p:sp>
        <p:nvSpPr>
          <p:cNvPr id="255" name="Google Shape;255;g2f4b472474a_1_52"/>
          <p:cNvSpPr/>
          <p:nvPr/>
        </p:nvSpPr>
        <p:spPr>
          <a:xfrm>
            <a:off x="6543900" y="5150400"/>
            <a:ext cx="2651400" cy="1178400"/>
          </a:xfrm>
          <a:prstGeom prst="roundRect">
            <a:avLst>
              <a:gd name="adj" fmla="val 16667"/>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Incremento</a:t>
            </a:r>
            <a:endParaRPr sz="1400" b="1" i="0" u="none" strike="noStrike" cap="none">
              <a:solidFill>
                <a:srgbClr val="000000"/>
              </a:solidFill>
              <a:latin typeface="Arial"/>
              <a:ea typeface="Arial"/>
              <a:cs typeface="Arial"/>
              <a:sym typeface="Arial"/>
            </a:endParaRPr>
          </a:p>
        </p:txBody>
      </p:sp>
      <p:sp>
        <p:nvSpPr>
          <p:cNvPr id="256" name="Google Shape;256;g2f4b472474a_1_52"/>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1</a:t>
            </a:r>
            <a:r>
              <a:rPr lang="es-MX"/>
              <a:t>2</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g2f4b472474a_1_61"/>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63" name="Google Shape;263;g2f4b472474a_1_61"/>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264" name="Google Shape;264;g2f4b472474a_1_61"/>
          <p:cNvSpPr txBox="1">
            <a:spLocks noGrp="1"/>
          </p:cNvSpPr>
          <p:nvPr>
            <p:ph type="body" idx="1"/>
          </p:nvPr>
        </p:nvSpPr>
        <p:spPr>
          <a:xfrm>
            <a:off x="5432498" y="405850"/>
            <a:ext cx="59952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ÉPICAS</a:t>
            </a:r>
            <a:endParaRPr/>
          </a:p>
          <a:p>
            <a:pPr marL="0" lvl="0" indent="0" algn="ctr" rtl="0">
              <a:lnSpc>
                <a:spcPct val="90000"/>
              </a:lnSpc>
              <a:spcBef>
                <a:spcPts val="1000"/>
              </a:spcBef>
              <a:spcAft>
                <a:spcPts val="0"/>
              </a:spcAft>
              <a:buSzPts val="3200"/>
              <a:buNone/>
            </a:pPr>
            <a:endParaRPr/>
          </a:p>
        </p:txBody>
      </p:sp>
      <p:pic>
        <p:nvPicPr>
          <p:cNvPr id="265" name="Google Shape;265;g2f4b472474a_1_61"/>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266" name="Google Shape;266;g2f4b472474a_1_61"/>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sp>
        <p:nvSpPr>
          <p:cNvPr id="267" name="Google Shape;267;g2f4b472474a_1_61"/>
          <p:cNvSpPr/>
          <p:nvPr/>
        </p:nvSpPr>
        <p:spPr>
          <a:xfrm>
            <a:off x="3546375" y="1160750"/>
            <a:ext cx="5276400" cy="13665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rgbClr val="000000"/>
                </a:solidFill>
                <a:latin typeface="Arial"/>
                <a:ea typeface="Arial"/>
                <a:cs typeface="Arial"/>
                <a:sym typeface="Arial"/>
              </a:rPr>
              <a:t>Atender de manera clara, amigable y oportuna las preguntas frecuentes de los colaboradores</a:t>
            </a:r>
            <a:endParaRPr sz="1600" b="1" i="0" u="none" strike="noStrike" cap="none">
              <a:solidFill>
                <a:srgbClr val="000000"/>
              </a:solidFill>
              <a:latin typeface="Arial"/>
              <a:ea typeface="Arial"/>
              <a:cs typeface="Arial"/>
              <a:sym typeface="Arial"/>
            </a:endParaRPr>
          </a:p>
        </p:txBody>
      </p:sp>
      <p:sp>
        <p:nvSpPr>
          <p:cNvPr id="268" name="Google Shape;268;g2f4b472474a_1_61"/>
          <p:cNvSpPr/>
          <p:nvPr/>
        </p:nvSpPr>
        <p:spPr>
          <a:xfrm>
            <a:off x="3546375" y="2882125"/>
            <a:ext cx="5276400" cy="13665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rgbClr val="000000"/>
                </a:solidFill>
                <a:latin typeface="Arial"/>
                <a:ea typeface="Arial"/>
                <a:cs typeface="Arial"/>
                <a:sym typeface="Arial"/>
              </a:rPr>
              <a:t>Disminuir el tiempo que dedica el equipo de RRHH en responder preguntas recurrentes</a:t>
            </a:r>
            <a:endParaRPr sz="1600" b="1" i="0" u="none" strike="noStrike" cap="none">
              <a:solidFill>
                <a:srgbClr val="000000"/>
              </a:solidFill>
              <a:latin typeface="Arial"/>
              <a:ea typeface="Arial"/>
              <a:cs typeface="Arial"/>
              <a:sym typeface="Arial"/>
            </a:endParaRPr>
          </a:p>
        </p:txBody>
      </p:sp>
      <p:sp>
        <p:nvSpPr>
          <p:cNvPr id="269" name="Google Shape;269;g2f4b472474a_1_61"/>
          <p:cNvSpPr/>
          <p:nvPr/>
        </p:nvSpPr>
        <p:spPr>
          <a:xfrm>
            <a:off x="3546375" y="4603500"/>
            <a:ext cx="5276400" cy="13665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rgbClr val="000000"/>
                </a:solidFill>
                <a:latin typeface="Arial"/>
                <a:ea typeface="Arial"/>
                <a:cs typeface="Arial"/>
                <a:sym typeface="Arial"/>
              </a:rPr>
              <a:t>Medir la cantidad de interacciones de los usuarios con la solución</a:t>
            </a:r>
            <a:endParaRPr sz="1600" b="1" i="0" u="none" strike="noStrike" cap="none">
              <a:solidFill>
                <a:srgbClr val="000000"/>
              </a:solidFill>
              <a:latin typeface="Arial"/>
              <a:ea typeface="Arial"/>
              <a:cs typeface="Arial"/>
              <a:sym typeface="Arial"/>
            </a:endParaRPr>
          </a:p>
        </p:txBody>
      </p:sp>
      <p:sp>
        <p:nvSpPr>
          <p:cNvPr id="270" name="Google Shape;270;g2f4b472474a_1_61"/>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1</a:t>
            </a:r>
            <a:r>
              <a:rPr lang="es-MX"/>
              <a:t>3</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g2f4b472474a_1_70"/>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77" name="Google Shape;277;g2f4b472474a_1_70"/>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278" name="Google Shape;278;g2f4b472474a_1_70"/>
          <p:cNvSpPr txBox="1">
            <a:spLocks noGrp="1"/>
          </p:cNvSpPr>
          <p:nvPr>
            <p:ph type="body" idx="1"/>
          </p:nvPr>
        </p:nvSpPr>
        <p:spPr>
          <a:xfrm>
            <a:off x="5432498" y="405850"/>
            <a:ext cx="59952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PRODUCT BACKLOG</a:t>
            </a:r>
            <a:endParaRPr/>
          </a:p>
          <a:p>
            <a:pPr marL="0" lvl="0" indent="0" algn="ctr" rtl="0">
              <a:lnSpc>
                <a:spcPct val="90000"/>
              </a:lnSpc>
              <a:spcBef>
                <a:spcPts val="1000"/>
              </a:spcBef>
              <a:spcAft>
                <a:spcPts val="0"/>
              </a:spcAft>
              <a:buSzPts val="3200"/>
              <a:buNone/>
            </a:pPr>
            <a:endParaRPr/>
          </a:p>
        </p:txBody>
      </p:sp>
      <p:pic>
        <p:nvPicPr>
          <p:cNvPr id="279" name="Google Shape;279;g2f4b472474a_1_70"/>
          <p:cNvPicPr preferRelativeResize="0"/>
          <p:nvPr/>
        </p:nvPicPr>
        <p:blipFill rotWithShape="1">
          <a:blip r:embed="rId4">
            <a:alphaModFix/>
          </a:blip>
          <a:srcRect/>
          <a:stretch/>
        </p:blipFill>
        <p:spPr>
          <a:xfrm>
            <a:off x="2796772" y="1334178"/>
            <a:ext cx="427431" cy="427431"/>
          </a:xfrm>
          <a:prstGeom prst="rect">
            <a:avLst/>
          </a:prstGeom>
          <a:noFill/>
          <a:ln>
            <a:noFill/>
          </a:ln>
        </p:spPr>
      </p:pic>
      <p:pic>
        <p:nvPicPr>
          <p:cNvPr id="280" name="Google Shape;280;g2f4b472474a_1_70"/>
          <p:cNvPicPr preferRelativeResize="0"/>
          <p:nvPr/>
        </p:nvPicPr>
        <p:blipFill rotWithShape="1">
          <a:blip r:embed="rId5">
            <a:alphaModFix/>
          </a:blip>
          <a:srcRect/>
          <a:stretch/>
        </p:blipFill>
        <p:spPr>
          <a:xfrm>
            <a:off x="1193825" y="1216050"/>
            <a:ext cx="10872748" cy="4678725"/>
          </a:xfrm>
          <a:prstGeom prst="rect">
            <a:avLst/>
          </a:prstGeom>
          <a:noFill/>
          <a:ln>
            <a:noFill/>
          </a:ln>
        </p:spPr>
      </p:pic>
      <p:sp>
        <p:nvSpPr>
          <p:cNvPr id="281" name="Google Shape;281;g2f4b472474a_1_70"/>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1</a:t>
            </a:r>
            <a:r>
              <a:rPr lang="es-MX"/>
              <a:t>4</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g2f4b472474a_1_79"/>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88" name="Google Shape;288;g2f4b472474a_1_79"/>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289" name="Google Shape;289;g2f4b472474a_1_79"/>
          <p:cNvSpPr txBox="1">
            <a:spLocks noGrp="1"/>
          </p:cNvSpPr>
          <p:nvPr>
            <p:ph type="body" idx="1"/>
          </p:nvPr>
        </p:nvSpPr>
        <p:spPr>
          <a:xfrm>
            <a:off x="5432498" y="405850"/>
            <a:ext cx="59952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CARTA GANTT</a:t>
            </a:r>
            <a:endParaRPr/>
          </a:p>
          <a:p>
            <a:pPr marL="0" lvl="0" indent="0" algn="ctr" rtl="0">
              <a:lnSpc>
                <a:spcPct val="90000"/>
              </a:lnSpc>
              <a:spcBef>
                <a:spcPts val="1000"/>
              </a:spcBef>
              <a:spcAft>
                <a:spcPts val="0"/>
              </a:spcAft>
              <a:buSzPts val="3200"/>
              <a:buNone/>
            </a:pPr>
            <a:endParaRPr/>
          </a:p>
        </p:txBody>
      </p:sp>
      <p:pic>
        <p:nvPicPr>
          <p:cNvPr id="290" name="Google Shape;290;g2f4b472474a_1_79"/>
          <p:cNvPicPr preferRelativeResize="0"/>
          <p:nvPr/>
        </p:nvPicPr>
        <p:blipFill rotWithShape="1">
          <a:blip r:embed="rId4">
            <a:alphaModFix/>
          </a:blip>
          <a:srcRect/>
          <a:stretch/>
        </p:blipFill>
        <p:spPr>
          <a:xfrm>
            <a:off x="2796772" y="1334178"/>
            <a:ext cx="427431" cy="427431"/>
          </a:xfrm>
          <a:prstGeom prst="rect">
            <a:avLst/>
          </a:prstGeom>
          <a:noFill/>
          <a:ln>
            <a:noFill/>
          </a:ln>
        </p:spPr>
      </p:pic>
      <p:pic>
        <p:nvPicPr>
          <p:cNvPr id="291" name="Google Shape;291;g2f4b472474a_1_79"/>
          <p:cNvPicPr preferRelativeResize="0"/>
          <p:nvPr/>
        </p:nvPicPr>
        <p:blipFill rotWithShape="1">
          <a:blip r:embed="rId5">
            <a:alphaModFix/>
          </a:blip>
          <a:srcRect/>
          <a:stretch/>
        </p:blipFill>
        <p:spPr>
          <a:xfrm>
            <a:off x="2061750" y="547450"/>
            <a:ext cx="6178899" cy="5763101"/>
          </a:xfrm>
          <a:prstGeom prst="rect">
            <a:avLst/>
          </a:prstGeom>
          <a:noFill/>
          <a:ln>
            <a:noFill/>
          </a:ln>
        </p:spPr>
      </p:pic>
      <p:sp>
        <p:nvSpPr>
          <p:cNvPr id="292" name="Google Shape;292;g2f4b472474a_1_79"/>
          <p:cNvSpPr/>
          <p:nvPr/>
        </p:nvSpPr>
        <p:spPr>
          <a:xfrm>
            <a:off x="7701915" y="5323675"/>
            <a:ext cx="734100" cy="11028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g2f4b472474a_1_79"/>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1</a:t>
            </a:r>
            <a:r>
              <a:rPr lang="es-MX"/>
              <a:t>5</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g31349cee685_0_69"/>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0" name="Google Shape;300;g31349cee685_0_69"/>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301" name="Google Shape;301;g31349cee685_0_69"/>
          <p:cNvSpPr txBox="1">
            <a:spLocks noGrp="1"/>
          </p:cNvSpPr>
          <p:nvPr>
            <p:ph type="body" idx="1"/>
          </p:nvPr>
        </p:nvSpPr>
        <p:spPr>
          <a:xfrm>
            <a:off x="5432498" y="405850"/>
            <a:ext cx="59952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PRESUPUESTO</a:t>
            </a:r>
            <a:endParaRPr/>
          </a:p>
          <a:p>
            <a:pPr marL="0" lvl="0" indent="0" algn="ctr" rtl="0">
              <a:lnSpc>
                <a:spcPct val="90000"/>
              </a:lnSpc>
              <a:spcBef>
                <a:spcPts val="1000"/>
              </a:spcBef>
              <a:spcAft>
                <a:spcPts val="0"/>
              </a:spcAft>
              <a:buSzPts val="3200"/>
              <a:buNone/>
            </a:pPr>
            <a:endParaRPr/>
          </a:p>
        </p:txBody>
      </p:sp>
      <p:graphicFrame>
        <p:nvGraphicFramePr>
          <p:cNvPr id="302" name="Google Shape;302;g31349cee685_0_69"/>
          <p:cNvGraphicFramePr/>
          <p:nvPr/>
        </p:nvGraphicFramePr>
        <p:xfrm>
          <a:off x="3234625" y="1098400"/>
          <a:ext cx="3000000" cy="3000000"/>
        </p:xfrm>
        <a:graphic>
          <a:graphicData uri="http://schemas.openxmlformats.org/drawingml/2006/table">
            <a:tbl>
              <a:tblPr>
                <a:noFill/>
                <a:tableStyleId>{ADD916B7-A065-4166-A44C-123DBCB6CC6D}</a:tableStyleId>
              </a:tblPr>
              <a:tblGrid>
                <a:gridCol w="2285950">
                  <a:extLst>
                    <a:ext uri="{9D8B030D-6E8A-4147-A177-3AD203B41FA5}">
                      <a16:colId xmlns:a16="http://schemas.microsoft.com/office/drawing/2014/main" val="20000"/>
                    </a:ext>
                  </a:extLst>
                </a:gridCol>
                <a:gridCol w="2097200">
                  <a:extLst>
                    <a:ext uri="{9D8B030D-6E8A-4147-A177-3AD203B41FA5}">
                      <a16:colId xmlns:a16="http://schemas.microsoft.com/office/drawing/2014/main" val="20001"/>
                    </a:ext>
                  </a:extLst>
                </a:gridCol>
                <a:gridCol w="2873175">
                  <a:extLst>
                    <a:ext uri="{9D8B030D-6E8A-4147-A177-3AD203B41FA5}">
                      <a16:colId xmlns:a16="http://schemas.microsoft.com/office/drawing/2014/main" val="20002"/>
                    </a:ext>
                  </a:extLst>
                </a:gridCol>
              </a:tblGrid>
              <a:tr h="429525">
                <a:tc>
                  <a:txBody>
                    <a:bodyPr/>
                    <a:lstStyle/>
                    <a:p>
                      <a:pPr marL="0" marR="0" lvl="0" indent="0" algn="ctr" rtl="0">
                        <a:lnSpc>
                          <a:spcPct val="115000"/>
                        </a:lnSpc>
                        <a:spcBef>
                          <a:spcPts val="0"/>
                        </a:spcBef>
                        <a:spcAft>
                          <a:spcPts val="0"/>
                        </a:spcAft>
                        <a:buClr>
                          <a:srgbClr val="000000"/>
                        </a:buClr>
                        <a:buSzPts val="1200"/>
                        <a:buFont typeface="Arial"/>
                        <a:buNone/>
                      </a:pPr>
                      <a:r>
                        <a:rPr lang="es-MX" sz="1200" b="1" u="none" strike="noStrike" cap="none"/>
                        <a:t>Sprints</a:t>
                      </a:r>
                      <a:endParaRPr sz="1200" b="1"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B6D7A8"/>
                    </a:solidFill>
                  </a:tcPr>
                </a:tc>
                <a:tc>
                  <a:txBody>
                    <a:bodyPr/>
                    <a:lstStyle/>
                    <a:p>
                      <a:pPr marL="0" marR="0" lvl="0" indent="0" algn="ctr" rtl="0">
                        <a:lnSpc>
                          <a:spcPct val="115000"/>
                        </a:lnSpc>
                        <a:spcBef>
                          <a:spcPts val="0"/>
                        </a:spcBef>
                        <a:spcAft>
                          <a:spcPts val="0"/>
                        </a:spcAft>
                        <a:buClr>
                          <a:srgbClr val="000000"/>
                        </a:buClr>
                        <a:buSzPts val="1200"/>
                        <a:buFont typeface="Arial"/>
                        <a:buNone/>
                      </a:pPr>
                      <a:r>
                        <a:rPr lang="es-MX" sz="1200" b="1" u="none" strike="noStrike" cap="none"/>
                        <a:t>HH</a:t>
                      </a:r>
                      <a:endParaRPr sz="1200" b="1"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B6D7A8"/>
                    </a:solidFill>
                  </a:tcPr>
                </a:tc>
                <a:tc>
                  <a:txBody>
                    <a:bodyPr/>
                    <a:lstStyle/>
                    <a:p>
                      <a:pPr marL="0" marR="0" lvl="0" indent="0" algn="ctr" rtl="0">
                        <a:lnSpc>
                          <a:spcPct val="115000"/>
                        </a:lnSpc>
                        <a:spcBef>
                          <a:spcPts val="0"/>
                        </a:spcBef>
                        <a:spcAft>
                          <a:spcPts val="0"/>
                        </a:spcAft>
                        <a:buClr>
                          <a:srgbClr val="000000"/>
                        </a:buClr>
                        <a:buSzPts val="1200"/>
                        <a:buFont typeface="Arial"/>
                        <a:buNone/>
                      </a:pPr>
                      <a:r>
                        <a:rPr lang="es-MX" sz="1200" b="1" u="none" strike="noStrike" cap="none"/>
                        <a:t>Valor</a:t>
                      </a:r>
                      <a:endParaRPr sz="1200" b="1"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B6D7A8"/>
                    </a:solidFill>
                  </a:tcPr>
                </a:tc>
                <a:extLst>
                  <a:ext uri="{0D108BD9-81ED-4DB2-BD59-A6C34878D82A}">
                    <a16:rowId xmlns:a16="http://schemas.microsoft.com/office/drawing/2014/main" val="10000"/>
                  </a:ext>
                </a:extLst>
              </a:tr>
              <a:tr h="429525">
                <a:tc>
                  <a:txBody>
                    <a:bodyPr/>
                    <a:lstStyle/>
                    <a:p>
                      <a:pPr marL="0" marR="0" lvl="0" indent="0" algn="ctr" rtl="0">
                        <a:lnSpc>
                          <a:spcPct val="115000"/>
                        </a:lnSpc>
                        <a:spcBef>
                          <a:spcPts val="0"/>
                        </a:spcBef>
                        <a:spcAft>
                          <a:spcPts val="0"/>
                        </a:spcAft>
                        <a:buClr>
                          <a:srgbClr val="000000"/>
                        </a:buClr>
                        <a:buSzPts val="1200"/>
                        <a:buFont typeface="Arial"/>
                        <a:buNone/>
                      </a:pPr>
                      <a:r>
                        <a:rPr lang="es-MX" sz="1200" u="none" strike="noStrike" cap="none"/>
                        <a:t>Sprint 0</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200"/>
                        <a:buFont typeface="Arial"/>
                        <a:buNone/>
                      </a:pPr>
                      <a:r>
                        <a:rPr lang="es-MX" sz="1200" u="none" strike="noStrike" cap="none"/>
                        <a:t>37</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s-MX" sz="1200" u="none" strike="noStrike" cap="none"/>
                        <a:t>$1.404.580</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29525">
                <a:tc>
                  <a:txBody>
                    <a:bodyPr/>
                    <a:lstStyle/>
                    <a:p>
                      <a:pPr marL="0" marR="0" lvl="0" indent="0" algn="ctr" rtl="0">
                        <a:lnSpc>
                          <a:spcPct val="115000"/>
                        </a:lnSpc>
                        <a:spcBef>
                          <a:spcPts val="0"/>
                        </a:spcBef>
                        <a:spcAft>
                          <a:spcPts val="0"/>
                        </a:spcAft>
                        <a:buClr>
                          <a:srgbClr val="000000"/>
                        </a:buClr>
                        <a:buSzPts val="1200"/>
                        <a:buFont typeface="Arial"/>
                        <a:buNone/>
                      </a:pPr>
                      <a:r>
                        <a:rPr lang="es-MX" sz="1200" u="none" strike="noStrike" cap="none"/>
                        <a:t>Sprint 1</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200"/>
                        <a:buFont typeface="Arial"/>
                        <a:buNone/>
                      </a:pPr>
                      <a:r>
                        <a:rPr lang="es-MX" sz="1200" u="none" strike="noStrike" cap="none"/>
                        <a:t>41</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s-MX" sz="1200" u="none" strike="noStrike" cap="none"/>
                        <a:t>$1.556.427</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429525">
                <a:tc>
                  <a:txBody>
                    <a:bodyPr/>
                    <a:lstStyle/>
                    <a:p>
                      <a:pPr marL="0" marR="0" lvl="0" indent="0" algn="ctr" rtl="0">
                        <a:lnSpc>
                          <a:spcPct val="115000"/>
                        </a:lnSpc>
                        <a:spcBef>
                          <a:spcPts val="0"/>
                        </a:spcBef>
                        <a:spcAft>
                          <a:spcPts val="0"/>
                        </a:spcAft>
                        <a:buClr>
                          <a:srgbClr val="000000"/>
                        </a:buClr>
                        <a:buSzPts val="1200"/>
                        <a:buFont typeface="Arial"/>
                        <a:buNone/>
                      </a:pPr>
                      <a:r>
                        <a:rPr lang="es-MX" sz="1200" u="none" strike="noStrike" cap="none"/>
                        <a:t>Sprint 2</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200"/>
                        <a:buFont typeface="Arial"/>
                        <a:buNone/>
                      </a:pPr>
                      <a:r>
                        <a:rPr lang="es-MX" sz="1200" u="none" strike="noStrike" cap="none"/>
                        <a:t>16</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s-MX" sz="1200" u="none" strike="noStrike" cap="none"/>
                        <a:t>$607.386</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429525">
                <a:tc>
                  <a:txBody>
                    <a:bodyPr/>
                    <a:lstStyle/>
                    <a:p>
                      <a:pPr marL="0" marR="0" lvl="0" indent="0" algn="ctr" rtl="0">
                        <a:lnSpc>
                          <a:spcPct val="115000"/>
                        </a:lnSpc>
                        <a:spcBef>
                          <a:spcPts val="0"/>
                        </a:spcBef>
                        <a:spcAft>
                          <a:spcPts val="0"/>
                        </a:spcAft>
                        <a:buClr>
                          <a:srgbClr val="000000"/>
                        </a:buClr>
                        <a:buSzPts val="1200"/>
                        <a:buFont typeface="Arial"/>
                        <a:buNone/>
                      </a:pPr>
                      <a:r>
                        <a:rPr lang="es-MX" sz="1200" u="none" strike="noStrike" cap="none"/>
                        <a:t>Sprint 3</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200"/>
                        <a:buFont typeface="Arial"/>
                        <a:buNone/>
                      </a:pPr>
                      <a:r>
                        <a:rPr lang="es-MX" sz="1200" u="none" strike="noStrike" cap="none"/>
                        <a:t>20</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s-MX" sz="1200" u="none" strike="noStrike" cap="none"/>
                        <a:t>$759.233</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429525">
                <a:tc>
                  <a:txBody>
                    <a:bodyPr/>
                    <a:lstStyle/>
                    <a:p>
                      <a:pPr marL="0" marR="0" lvl="0" indent="0" algn="ctr" rtl="0">
                        <a:lnSpc>
                          <a:spcPct val="115000"/>
                        </a:lnSpc>
                        <a:spcBef>
                          <a:spcPts val="0"/>
                        </a:spcBef>
                        <a:spcAft>
                          <a:spcPts val="0"/>
                        </a:spcAft>
                        <a:buClr>
                          <a:srgbClr val="000000"/>
                        </a:buClr>
                        <a:buSzPts val="1200"/>
                        <a:buFont typeface="Arial"/>
                        <a:buNone/>
                      </a:pPr>
                      <a:r>
                        <a:rPr lang="es-MX" sz="1200" b="1" u="none" strike="noStrike" cap="none"/>
                        <a:t>Total sprints</a:t>
                      </a:r>
                      <a:endParaRPr sz="1200" b="1"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B6D7A8"/>
                    </a:solidFill>
                  </a:tcPr>
                </a:tc>
                <a:tc>
                  <a:txBody>
                    <a:bodyPr/>
                    <a:lstStyle/>
                    <a:p>
                      <a:pPr marL="0" marR="0" lvl="0" indent="0" algn="ctr" rtl="0">
                        <a:lnSpc>
                          <a:spcPct val="115000"/>
                        </a:lnSpc>
                        <a:spcBef>
                          <a:spcPts val="0"/>
                        </a:spcBef>
                        <a:spcAft>
                          <a:spcPts val="0"/>
                        </a:spcAft>
                        <a:buClr>
                          <a:srgbClr val="000000"/>
                        </a:buClr>
                        <a:buSzPts val="1200"/>
                        <a:buFont typeface="Arial"/>
                        <a:buNone/>
                      </a:pPr>
                      <a:r>
                        <a:rPr lang="es-MX" sz="1200" u="none" strike="noStrike" cap="none"/>
                        <a:t>114</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s-MX" sz="1200" u="none" strike="noStrike" cap="none"/>
                        <a:t>$4.327.626</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793000">
                <a:tc>
                  <a:txBody>
                    <a:bodyPr/>
                    <a:lstStyle/>
                    <a:p>
                      <a:pPr marL="0" marR="0" lvl="0" indent="0" algn="ctr" rtl="0">
                        <a:lnSpc>
                          <a:spcPct val="115000"/>
                        </a:lnSpc>
                        <a:spcBef>
                          <a:spcPts val="0"/>
                        </a:spcBef>
                        <a:spcAft>
                          <a:spcPts val="0"/>
                        </a:spcAft>
                        <a:buClr>
                          <a:srgbClr val="000000"/>
                        </a:buClr>
                        <a:buSzPts val="1200"/>
                        <a:buFont typeface="Arial"/>
                        <a:buNone/>
                      </a:pPr>
                      <a:r>
                        <a:rPr lang="es-MX" sz="1200" b="1" u="none" strike="noStrike" cap="none"/>
                        <a:t>Recursos</a:t>
                      </a:r>
                      <a:endParaRPr sz="1200" b="1"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B6D7A8"/>
                    </a:solidFill>
                  </a:tcPr>
                </a:tc>
                <a:tc>
                  <a:txBody>
                    <a:bodyPr/>
                    <a:lstStyle/>
                    <a:p>
                      <a:pPr marL="0" marR="0" lvl="0" indent="0" algn="ctr" rtl="0">
                        <a:lnSpc>
                          <a:spcPct val="115000"/>
                        </a:lnSpc>
                        <a:spcBef>
                          <a:spcPts val="0"/>
                        </a:spcBef>
                        <a:spcAft>
                          <a:spcPts val="0"/>
                        </a:spcAft>
                        <a:buClr>
                          <a:srgbClr val="000000"/>
                        </a:buClr>
                        <a:buSzPts val="1200"/>
                        <a:buFont typeface="Arial"/>
                        <a:buNone/>
                      </a:pPr>
                      <a:r>
                        <a:rPr lang="es-MX" sz="1200" b="1" u="none" strike="noStrike" cap="none"/>
                        <a:t>Cantidad mensual</a:t>
                      </a:r>
                      <a:endParaRPr sz="1200" b="1"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B6D7A8"/>
                    </a:solidFill>
                  </a:tcPr>
                </a:tc>
                <a:tc>
                  <a:txBody>
                    <a:bodyPr/>
                    <a:lstStyle/>
                    <a:p>
                      <a:pPr marL="0" marR="0" lvl="0" indent="0" algn="ctr" rtl="0">
                        <a:lnSpc>
                          <a:spcPct val="115000"/>
                        </a:lnSpc>
                        <a:spcBef>
                          <a:spcPts val="0"/>
                        </a:spcBef>
                        <a:spcAft>
                          <a:spcPts val="0"/>
                        </a:spcAft>
                        <a:buClr>
                          <a:srgbClr val="000000"/>
                        </a:buClr>
                        <a:buSzPts val="1200"/>
                        <a:buFont typeface="Arial"/>
                        <a:buNone/>
                      </a:pPr>
                      <a:r>
                        <a:rPr lang="es-MX" sz="1200" b="1" u="none" strike="noStrike" cap="none"/>
                        <a:t>Valor</a:t>
                      </a:r>
                      <a:endParaRPr sz="1200" b="1"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B6D7A8"/>
                    </a:solidFill>
                  </a:tcPr>
                </a:tc>
                <a:extLst>
                  <a:ext uri="{0D108BD9-81ED-4DB2-BD59-A6C34878D82A}">
                    <a16:rowId xmlns:a16="http://schemas.microsoft.com/office/drawing/2014/main" val="10006"/>
                  </a:ext>
                </a:extLst>
              </a:tr>
              <a:tr h="793000">
                <a:tc>
                  <a:txBody>
                    <a:bodyPr/>
                    <a:lstStyle/>
                    <a:p>
                      <a:pPr marL="0" marR="0" lvl="0" indent="0" algn="ctr" rtl="0">
                        <a:lnSpc>
                          <a:spcPct val="115000"/>
                        </a:lnSpc>
                        <a:spcBef>
                          <a:spcPts val="0"/>
                        </a:spcBef>
                        <a:spcAft>
                          <a:spcPts val="0"/>
                        </a:spcAft>
                        <a:buClr>
                          <a:srgbClr val="000000"/>
                        </a:buClr>
                        <a:buSzPts val="1200"/>
                        <a:buFont typeface="Arial"/>
                        <a:buNone/>
                      </a:pPr>
                      <a:r>
                        <a:rPr lang="es-MX" sz="1200" u="none" strike="noStrike" cap="none"/>
                        <a:t>Licencia de Copilot Studio</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200"/>
                        <a:buFont typeface="Arial"/>
                        <a:buNone/>
                      </a:pPr>
                      <a:r>
                        <a:rPr lang="es-MX" sz="1200" u="none" strike="noStrike" cap="none"/>
                        <a:t>4</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s-MX" sz="1200" u="none" strike="noStrike" cap="none"/>
                        <a:t>$113.447</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r h="429525">
                <a:tc gridSpan="2">
                  <a:txBody>
                    <a:bodyPr/>
                    <a:lstStyle/>
                    <a:p>
                      <a:pPr marL="0" marR="0" lvl="0" indent="0" algn="ctr" rtl="0">
                        <a:lnSpc>
                          <a:spcPct val="115000"/>
                        </a:lnSpc>
                        <a:spcBef>
                          <a:spcPts val="0"/>
                        </a:spcBef>
                        <a:spcAft>
                          <a:spcPts val="0"/>
                        </a:spcAft>
                        <a:buClr>
                          <a:srgbClr val="000000"/>
                        </a:buClr>
                        <a:buSzPts val="1200"/>
                        <a:buFont typeface="Arial"/>
                        <a:buNone/>
                      </a:pPr>
                      <a:r>
                        <a:rPr lang="es-MX" sz="1200" b="1" u="none" strike="noStrike" cap="none"/>
                        <a:t>Total recursos</a:t>
                      </a:r>
                      <a:endParaRPr sz="1200" b="1"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B6D7A8"/>
                    </a:solidFill>
                  </a:tcPr>
                </a:tc>
                <a:tc hMerge="1">
                  <a:txBody>
                    <a:bodyPr/>
                    <a:lstStyle/>
                    <a:p>
                      <a:endParaRPr lang="es-CL"/>
                    </a:p>
                  </a:txBody>
                  <a:tcPr/>
                </a:tc>
                <a:tc>
                  <a:txBody>
                    <a:bodyPr/>
                    <a:lstStyle/>
                    <a:p>
                      <a:pPr marL="0" marR="0" lvl="0" indent="0" algn="l" rtl="0">
                        <a:lnSpc>
                          <a:spcPct val="115000"/>
                        </a:lnSpc>
                        <a:spcBef>
                          <a:spcPts val="0"/>
                        </a:spcBef>
                        <a:spcAft>
                          <a:spcPts val="0"/>
                        </a:spcAft>
                        <a:buClr>
                          <a:srgbClr val="000000"/>
                        </a:buClr>
                        <a:buSzPts val="1200"/>
                        <a:buFont typeface="Arial"/>
                        <a:buNone/>
                      </a:pPr>
                      <a:r>
                        <a:rPr lang="es-MX" sz="1200" u="none" strike="noStrike" cap="none"/>
                        <a:t>$113.447</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8"/>
                  </a:ext>
                </a:extLst>
              </a:tr>
              <a:tr h="429525">
                <a:tc gridSpan="2">
                  <a:txBody>
                    <a:bodyPr/>
                    <a:lstStyle/>
                    <a:p>
                      <a:pPr marL="0" marR="0" lvl="0" indent="0" algn="ctr" rtl="0">
                        <a:lnSpc>
                          <a:spcPct val="115000"/>
                        </a:lnSpc>
                        <a:spcBef>
                          <a:spcPts val="0"/>
                        </a:spcBef>
                        <a:spcAft>
                          <a:spcPts val="0"/>
                        </a:spcAft>
                        <a:buClr>
                          <a:srgbClr val="000000"/>
                        </a:buClr>
                        <a:buSzPts val="1200"/>
                        <a:buFont typeface="Arial"/>
                        <a:buNone/>
                      </a:pPr>
                      <a:r>
                        <a:rPr lang="es-MX" sz="1200" b="1" u="none" strike="noStrike" cap="none"/>
                        <a:t>Total del Proyecto</a:t>
                      </a:r>
                      <a:endParaRPr sz="1200" b="1"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B6D7A8"/>
                    </a:solidFill>
                  </a:tcPr>
                </a:tc>
                <a:tc hMerge="1">
                  <a:txBody>
                    <a:bodyPr/>
                    <a:lstStyle/>
                    <a:p>
                      <a:endParaRPr lang="es-CL"/>
                    </a:p>
                  </a:txBody>
                  <a:tcPr/>
                </a:tc>
                <a:tc>
                  <a:txBody>
                    <a:bodyPr/>
                    <a:lstStyle/>
                    <a:p>
                      <a:pPr marL="0" marR="0" lvl="0" indent="0" algn="l" rtl="0">
                        <a:lnSpc>
                          <a:spcPct val="115000"/>
                        </a:lnSpc>
                        <a:spcBef>
                          <a:spcPts val="0"/>
                        </a:spcBef>
                        <a:spcAft>
                          <a:spcPts val="0"/>
                        </a:spcAft>
                        <a:buClr>
                          <a:srgbClr val="000000"/>
                        </a:buClr>
                        <a:buSzPts val="1200"/>
                        <a:buFont typeface="Arial"/>
                        <a:buNone/>
                      </a:pPr>
                      <a:r>
                        <a:rPr lang="es-MX" sz="1200" u="none" strike="noStrike" cap="none"/>
                        <a:t>$4.441.073</a:t>
                      </a:r>
                      <a:endParaRPr sz="1200" u="none" strike="noStrike" cap="none"/>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9"/>
                  </a:ext>
                </a:extLst>
              </a:tr>
            </a:tbl>
          </a:graphicData>
        </a:graphic>
      </p:graphicFrame>
      <p:sp>
        <p:nvSpPr>
          <p:cNvPr id="303" name="Google Shape;303;g31349cee685_0_69"/>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1</a:t>
            </a:r>
            <a:r>
              <a:rPr lang="es-MX"/>
              <a:t>6</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g30871a23932_0_34"/>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10" name="Google Shape;310;g30871a23932_0_34"/>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311" name="Google Shape;311;g30871a23932_0_34"/>
          <p:cNvSpPr txBox="1">
            <a:spLocks noGrp="1"/>
          </p:cNvSpPr>
          <p:nvPr>
            <p:ph type="body" idx="1"/>
          </p:nvPr>
        </p:nvSpPr>
        <p:spPr>
          <a:xfrm>
            <a:off x="5285232" y="405850"/>
            <a:ext cx="6142466"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TABLERO KANBAN - TRELLO</a:t>
            </a:r>
            <a:endParaRPr/>
          </a:p>
          <a:p>
            <a:pPr marL="0" lvl="0" indent="0" algn="ctr" rtl="0">
              <a:lnSpc>
                <a:spcPct val="90000"/>
              </a:lnSpc>
              <a:spcBef>
                <a:spcPts val="1000"/>
              </a:spcBef>
              <a:spcAft>
                <a:spcPts val="0"/>
              </a:spcAft>
              <a:buSzPts val="3200"/>
              <a:buNone/>
            </a:pPr>
            <a:endParaRPr/>
          </a:p>
        </p:txBody>
      </p:sp>
      <p:pic>
        <p:nvPicPr>
          <p:cNvPr id="312" name="Google Shape;312;g30871a23932_0_34"/>
          <p:cNvPicPr preferRelativeResize="0"/>
          <p:nvPr/>
        </p:nvPicPr>
        <p:blipFill rotWithShape="1">
          <a:blip r:embed="rId4">
            <a:alphaModFix/>
          </a:blip>
          <a:srcRect/>
          <a:stretch/>
        </p:blipFill>
        <p:spPr>
          <a:xfrm>
            <a:off x="2796772" y="1334178"/>
            <a:ext cx="427431" cy="427431"/>
          </a:xfrm>
          <a:prstGeom prst="rect">
            <a:avLst/>
          </a:prstGeom>
          <a:noFill/>
          <a:ln>
            <a:noFill/>
          </a:ln>
        </p:spPr>
      </p:pic>
      <p:pic>
        <p:nvPicPr>
          <p:cNvPr id="313" name="Google Shape;313;g30871a23932_0_34"/>
          <p:cNvPicPr preferRelativeResize="0"/>
          <p:nvPr/>
        </p:nvPicPr>
        <p:blipFill rotWithShape="1">
          <a:blip r:embed="rId5">
            <a:alphaModFix/>
          </a:blip>
          <a:srcRect/>
          <a:stretch/>
        </p:blipFill>
        <p:spPr>
          <a:xfrm>
            <a:off x="1202443" y="1050850"/>
            <a:ext cx="10851957" cy="4963922"/>
          </a:xfrm>
          <a:prstGeom prst="rect">
            <a:avLst/>
          </a:prstGeom>
          <a:noFill/>
          <a:ln>
            <a:noFill/>
          </a:ln>
        </p:spPr>
      </p:pic>
      <p:sp>
        <p:nvSpPr>
          <p:cNvPr id="314" name="Google Shape;314;g30871a23932_0_34"/>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1</a:t>
            </a:r>
            <a:r>
              <a:rPr lang="es-MX"/>
              <a:t>7</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g2f4b472474a_1_88"/>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21" name="Google Shape;321;g2f4b472474a_1_88"/>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322" name="Google Shape;322;g2f4b472474a_1_88"/>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0 - PREPARACIÓN DE ENTORNO</a:t>
            </a:r>
            <a:endParaRPr/>
          </a:p>
          <a:p>
            <a:pPr marL="0" lvl="0" indent="0" algn="ctr" rtl="0">
              <a:lnSpc>
                <a:spcPct val="90000"/>
              </a:lnSpc>
              <a:spcBef>
                <a:spcPts val="1000"/>
              </a:spcBef>
              <a:spcAft>
                <a:spcPts val="0"/>
              </a:spcAft>
              <a:buSzPts val="3200"/>
              <a:buNone/>
            </a:pPr>
            <a:endParaRPr/>
          </a:p>
        </p:txBody>
      </p:sp>
      <p:pic>
        <p:nvPicPr>
          <p:cNvPr id="323" name="Google Shape;323;g2f4b472474a_1_88"/>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324" name="Google Shape;324;g2f4b472474a_1_88"/>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sp>
        <p:nvSpPr>
          <p:cNvPr id="325" name="Google Shape;325;g2f4b472474a_1_88"/>
          <p:cNvSpPr txBox="1"/>
          <p:nvPr/>
        </p:nvSpPr>
        <p:spPr>
          <a:xfrm>
            <a:off x="1672750" y="1586700"/>
            <a:ext cx="10325100" cy="1842300"/>
          </a:xfrm>
          <a:prstGeom prst="rect">
            <a:avLst/>
          </a:prstGeom>
          <a:noFill/>
          <a:ln>
            <a:noFill/>
          </a:ln>
        </p:spPr>
        <p:txBody>
          <a:bodyPr spcFirstLastPara="1" wrap="square" lIns="91425" tIns="91425" rIns="91425" bIns="91425" anchor="t" anchorCtr="0">
            <a:noAutofit/>
          </a:bodyPr>
          <a:lstStyle/>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Duración: 1 Semana</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Evidencias: Documentación Scrum definida</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Descripción: Preparación y configuración de entorno de trabajo, junto a la obtención de las plantillas de documentación mencionadas como evidencias anteriormente.</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p:txBody>
      </p:sp>
      <p:sp>
        <p:nvSpPr>
          <p:cNvPr id="326" name="Google Shape;326;g2f4b472474a_1_88"/>
          <p:cNvSpPr/>
          <p:nvPr/>
        </p:nvSpPr>
        <p:spPr>
          <a:xfrm>
            <a:off x="1833925" y="3712200"/>
            <a:ext cx="25941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Obtención de licencias</a:t>
            </a:r>
            <a:endParaRPr sz="1400" b="1" i="0" u="none" strike="noStrike" cap="none">
              <a:solidFill>
                <a:srgbClr val="000000"/>
              </a:solidFill>
              <a:latin typeface="Arial"/>
              <a:ea typeface="Arial"/>
              <a:cs typeface="Arial"/>
              <a:sym typeface="Arial"/>
            </a:endParaRPr>
          </a:p>
        </p:txBody>
      </p:sp>
      <p:sp>
        <p:nvSpPr>
          <p:cNvPr id="327" name="Google Shape;327;g2f4b472474a_1_88"/>
          <p:cNvSpPr/>
          <p:nvPr/>
        </p:nvSpPr>
        <p:spPr>
          <a:xfrm>
            <a:off x="4928175" y="3712200"/>
            <a:ext cx="2594100" cy="1112700"/>
          </a:xfrm>
          <a:prstGeom prst="roundRect">
            <a:avLst>
              <a:gd name="adj" fmla="val 16667"/>
            </a:avLst>
          </a:prstGeom>
          <a:solidFill>
            <a:srgbClr val="BFBFB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Generación de Trello</a:t>
            </a:r>
            <a:endParaRPr sz="1400" b="1" i="0" u="none" strike="noStrike" cap="none">
              <a:solidFill>
                <a:srgbClr val="000000"/>
              </a:solidFill>
              <a:latin typeface="Arial"/>
              <a:ea typeface="Arial"/>
              <a:cs typeface="Arial"/>
              <a:sym typeface="Arial"/>
            </a:endParaRPr>
          </a:p>
        </p:txBody>
      </p:sp>
      <p:sp>
        <p:nvSpPr>
          <p:cNvPr id="328" name="Google Shape;328;g2f4b472474a_1_88"/>
          <p:cNvSpPr/>
          <p:nvPr/>
        </p:nvSpPr>
        <p:spPr>
          <a:xfrm>
            <a:off x="8022425" y="3712200"/>
            <a:ext cx="25941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Plantillas de documentación</a:t>
            </a:r>
            <a:endParaRPr sz="1400" b="1" i="0" u="none" strike="noStrike" cap="none">
              <a:solidFill>
                <a:srgbClr val="000000"/>
              </a:solidFill>
              <a:latin typeface="Arial"/>
              <a:ea typeface="Arial"/>
              <a:cs typeface="Arial"/>
              <a:sym typeface="Arial"/>
            </a:endParaRPr>
          </a:p>
        </p:txBody>
      </p:sp>
      <p:sp>
        <p:nvSpPr>
          <p:cNvPr id="329" name="Google Shape;329;g2f4b472474a_1_88"/>
          <p:cNvSpPr/>
          <p:nvPr/>
        </p:nvSpPr>
        <p:spPr>
          <a:xfrm>
            <a:off x="3300125" y="5167875"/>
            <a:ext cx="2594100" cy="1112700"/>
          </a:xfrm>
          <a:prstGeom prst="roundRect">
            <a:avLst>
              <a:gd name="adj" fmla="val 16667"/>
            </a:avLst>
          </a:prstGeom>
          <a:solidFill>
            <a:srgbClr val="BFBFB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Reunión con interesados</a:t>
            </a:r>
            <a:endParaRPr sz="1400" b="1" i="0" u="none" strike="noStrike" cap="none">
              <a:solidFill>
                <a:srgbClr val="000000"/>
              </a:solidFill>
              <a:latin typeface="Arial"/>
              <a:ea typeface="Arial"/>
              <a:cs typeface="Arial"/>
              <a:sym typeface="Arial"/>
            </a:endParaRPr>
          </a:p>
        </p:txBody>
      </p:sp>
      <p:sp>
        <p:nvSpPr>
          <p:cNvPr id="330" name="Google Shape;330;g2f4b472474a_1_88"/>
          <p:cNvSpPr/>
          <p:nvPr/>
        </p:nvSpPr>
        <p:spPr>
          <a:xfrm>
            <a:off x="6580525" y="5167875"/>
            <a:ext cx="25941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Creación de entorno de trabajo</a:t>
            </a:r>
            <a:endParaRPr sz="1400" b="1" i="0" u="none" strike="noStrike" cap="none">
              <a:solidFill>
                <a:srgbClr val="000000"/>
              </a:solidFill>
              <a:latin typeface="Arial"/>
              <a:ea typeface="Arial"/>
              <a:cs typeface="Arial"/>
              <a:sym typeface="Arial"/>
            </a:endParaRPr>
          </a:p>
        </p:txBody>
      </p:sp>
      <p:sp>
        <p:nvSpPr>
          <p:cNvPr id="331" name="Google Shape;331;g2f4b472474a_1_88"/>
          <p:cNvSpPr txBox="1"/>
          <p:nvPr/>
        </p:nvSpPr>
        <p:spPr>
          <a:xfrm>
            <a:off x="5103800" y="3182300"/>
            <a:ext cx="2489400" cy="31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s-MX" sz="1800" b="1" i="0" u="none" strike="noStrike" cap="none">
                <a:solidFill>
                  <a:schemeClr val="dk2"/>
                </a:solidFill>
                <a:latin typeface="Arial"/>
                <a:ea typeface="Arial"/>
                <a:cs typeface="Arial"/>
                <a:sym typeface="Arial"/>
              </a:rPr>
              <a:t>Tareas relevantes</a:t>
            </a:r>
            <a:endParaRPr sz="1800" b="1" i="0" u="none" strike="noStrike" cap="none">
              <a:solidFill>
                <a:schemeClr val="dk2"/>
              </a:solidFill>
              <a:latin typeface="Arial"/>
              <a:ea typeface="Arial"/>
              <a:cs typeface="Arial"/>
              <a:sym typeface="Arial"/>
            </a:endParaRPr>
          </a:p>
        </p:txBody>
      </p:sp>
      <p:sp>
        <p:nvSpPr>
          <p:cNvPr id="332" name="Google Shape;332;g2f4b472474a_1_88"/>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1</a:t>
            </a:r>
            <a:r>
              <a:rPr lang="es-MX"/>
              <a:t>8</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g30871a23932_0_46"/>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5" name="Google Shape;105;g30871a23932_0_46"/>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106" name="Google Shape;106;g30871a23932_0_46"/>
          <p:cNvSpPr txBox="1">
            <a:spLocks noGrp="1"/>
          </p:cNvSpPr>
          <p:nvPr>
            <p:ph type="body" idx="1"/>
          </p:nvPr>
        </p:nvSpPr>
        <p:spPr>
          <a:xfrm>
            <a:off x="5432498" y="405850"/>
            <a:ext cx="59952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TABLA DE CONTENIDOS</a:t>
            </a:r>
            <a:endParaRPr/>
          </a:p>
        </p:txBody>
      </p:sp>
      <p:pic>
        <p:nvPicPr>
          <p:cNvPr id="107" name="Google Shape;107;g30871a23932_0_46"/>
          <p:cNvPicPr preferRelativeResize="0"/>
          <p:nvPr/>
        </p:nvPicPr>
        <p:blipFill rotWithShape="1">
          <a:blip r:embed="rId4">
            <a:alphaModFix/>
          </a:blip>
          <a:srcRect/>
          <a:stretch/>
        </p:blipFill>
        <p:spPr>
          <a:xfrm>
            <a:off x="2796772" y="1334178"/>
            <a:ext cx="427431" cy="427431"/>
          </a:xfrm>
          <a:prstGeom prst="rect">
            <a:avLst/>
          </a:prstGeom>
          <a:noFill/>
          <a:ln>
            <a:noFill/>
          </a:ln>
        </p:spPr>
      </p:pic>
      <p:graphicFrame>
        <p:nvGraphicFramePr>
          <p:cNvPr id="108" name="Google Shape;108;g30871a23932_0_46"/>
          <p:cNvGraphicFramePr/>
          <p:nvPr/>
        </p:nvGraphicFramePr>
        <p:xfrm>
          <a:off x="3010487" y="1347232"/>
          <a:ext cx="3000000" cy="3000000"/>
        </p:xfrm>
        <a:graphic>
          <a:graphicData uri="http://schemas.openxmlformats.org/drawingml/2006/table">
            <a:tbl>
              <a:tblPr>
                <a:noFill/>
                <a:tableStyleId>{57CAADB5-7427-4818-A99A-D9C316AB2AF8}</a:tableStyleId>
              </a:tblPr>
              <a:tblGrid>
                <a:gridCol w="852250">
                  <a:extLst>
                    <a:ext uri="{9D8B030D-6E8A-4147-A177-3AD203B41FA5}">
                      <a16:colId xmlns:a16="http://schemas.microsoft.com/office/drawing/2014/main" val="20000"/>
                    </a:ext>
                  </a:extLst>
                </a:gridCol>
                <a:gridCol w="2662000">
                  <a:extLst>
                    <a:ext uri="{9D8B030D-6E8A-4147-A177-3AD203B41FA5}">
                      <a16:colId xmlns:a16="http://schemas.microsoft.com/office/drawing/2014/main" val="20001"/>
                    </a:ext>
                  </a:extLst>
                </a:gridCol>
              </a:tblGrid>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01.</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Roles</a:t>
                      </a:r>
                      <a:endParaRPr sz="1400" u="none" strike="noStrike" cap="none"/>
                    </a:p>
                  </a:txBody>
                  <a:tcPr marL="91425" marR="91425" marT="91425" marB="91425"/>
                </a:tc>
                <a:extLst>
                  <a:ext uri="{0D108BD9-81ED-4DB2-BD59-A6C34878D82A}">
                    <a16:rowId xmlns:a16="http://schemas.microsoft.com/office/drawing/2014/main" val="10000"/>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02.</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Contexto</a:t>
                      </a:r>
                      <a:endParaRPr sz="1400" u="none" strike="noStrike" cap="none"/>
                    </a:p>
                  </a:txBody>
                  <a:tcPr marL="91425" marR="91425" marT="91425" marB="91425"/>
                </a:tc>
                <a:extLst>
                  <a:ext uri="{0D108BD9-81ED-4DB2-BD59-A6C34878D82A}">
                    <a16:rowId xmlns:a16="http://schemas.microsoft.com/office/drawing/2014/main" val="10001"/>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03.</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Problema</a:t>
                      </a:r>
                      <a:endParaRPr sz="1400" u="none" strike="noStrike" cap="none"/>
                    </a:p>
                  </a:txBody>
                  <a:tcPr marL="91425" marR="91425" marT="91425" marB="91425"/>
                </a:tc>
                <a:extLst>
                  <a:ext uri="{0D108BD9-81ED-4DB2-BD59-A6C34878D82A}">
                    <a16:rowId xmlns:a16="http://schemas.microsoft.com/office/drawing/2014/main" val="10002"/>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04.</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Diagrama de proceso</a:t>
                      </a:r>
                      <a:endParaRPr sz="1400" u="none" strike="noStrike" cap="none"/>
                    </a:p>
                  </a:txBody>
                  <a:tcPr marL="91425" marR="91425" marT="91425" marB="91425"/>
                </a:tc>
                <a:extLst>
                  <a:ext uri="{0D108BD9-81ED-4DB2-BD59-A6C34878D82A}">
                    <a16:rowId xmlns:a16="http://schemas.microsoft.com/office/drawing/2014/main" val="10003"/>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05.</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Necesidad</a:t>
                      </a:r>
                      <a:endParaRPr sz="1400" u="none" strike="noStrike" cap="none"/>
                    </a:p>
                  </a:txBody>
                  <a:tcPr marL="91425" marR="91425" marT="91425" marB="91425"/>
                </a:tc>
                <a:extLst>
                  <a:ext uri="{0D108BD9-81ED-4DB2-BD59-A6C34878D82A}">
                    <a16:rowId xmlns:a16="http://schemas.microsoft.com/office/drawing/2014/main" val="10004"/>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06.</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Solución</a:t>
                      </a:r>
                      <a:endParaRPr sz="1400" u="none" strike="noStrike" cap="none"/>
                    </a:p>
                  </a:txBody>
                  <a:tcPr marL="91425" marR="91425" marT="91425" marB="91425"/>
                </a:tc>
                <a:extLst>
                  <a:ext uri="{0D108BD9-81ED-4DB2-BD59-A6C34878D82A}">
                    <a16:rowId xmlns:a16="http://schemas.microsoft.com/office/drawing/2014/main" val="10005"/>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07.</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Arquitectura</a:t>
                      </a:r>
                      <a:endParaRPr sz="1400" u="none" strike="noStrike" cap="none"/>
                    </a:p>
                  </a:txBody>
                  <a:tcPr marL="91425" marR="91425" marT="91425" marB="91425"/>
                </a:tc>
                <a:extLst>
                  <a:ext uri="{0D108BD9-81ED-4DB2-BD59-A6C34878D82A}">
                    <a16:rowId xmlns:a16="http://schemas.microsoft.com/office/drawing/2014/main" val="10006"/>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08</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chemeClr val="dk1"/>
                        </a:buClr>
                        <a:buSzPts val="1100"/>
                        <a:buFont typeface="Arial"/>
                        <a:buNone/>
                      </a:pPr>
                      <a:r>
                        <a:rPr lang="es-MX" sz="1400" u="none" strike="noStrike" cap="none">
                          <a:solidFill>
                            <a:schemeClr val="dk1"/>
                          </a:solidFill>
                        </a:rPr>
                        <a:t>Modelo de datos</a:t>
                      </a:r>
                      <a:endParaRPr sz="1400" u="none" strike="noStrike" cap="none">
                        <a:solidFill>
                          <a:schemeClr val="dk1"/>
                        </a:solidFill>
                      </a:endParaRPr>
                    </a:p>
                  </a:txBody>
                  <a:tcPr marL="91425" marR="91425" marT="91425" marB="91425"/>
                </a:tc>
                <a:extLst>
                  <a:ext uri="{0D108BD9-81ED-4DB2-BD59-A6C34878D82A}">
                    <a16:rowId xmlns:a16="http://schemas.microsoft.com/office/drawing/2014/main" val="10007"/>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09</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solidFill>
                            <a:schemeClr val="dk1"/>
                          </a:solidFill>
                        </a:rPr>
                        <a:t>Metodología</a:t>
                      </a:r>
                      <a:endParaRPr sz="1400" u="none" strike="noStrike" cap="none">
                        <a:solidFill>
                          <a:schemeClr val="dk1"/>
                        </a:solidFill>
                      </a:endParaRPr>
                    </a:p>
                  </a:txBody>
                  <a:tcPr marL="91425" marR="91425" marT="91425" marB="91425"/>
                </a:tc>
                <a:extLst>
                  <a:ext uri="{0D108BD9-81ED-4DB2-BD59-A6C34878D82A}">
                    <a16:rowId xmlns:a16="http://schemas.microsoft.com/office/drawing/2014/main" val="10008"/>
                  </a:ext>
                </a:extLst>
              </a:tr>
            </a:tbl>
          </a:graphicData>
        </a:graphic>
      </p:graphicFrame>
      <p:graphicFrame>
        <p:nvGraphicFramePr>
          <p:cNvPr id="109" name="Google Shape;109;g30871a23932_0_46"/>
          <p:cNvGraphicFramePr/>
          <p:nvPr/>
        </p:nvGraphicFramePr>
        <p:xfrm>
          <a:off x="6969921" y="1334178"/>
          <a:ext cx="3000000" cy="3000000"/>
        </p:xfrm>
        <a:graphic>
          <a:graphicData uri="http://schemas.openxmlformats.org/drawingml/2006/table">
            <a:tbl>
              <a:tblPr>
                <a:noFill/>
                <a:tableStyleId>{57CAADB5-7427-4818-A99A-D9C316AB2AF8}</a:tableStyleId>
              </a:tblPr>
              <a:tblGrid>
                <a:gridCol w="824675">
                  <a:extLst>
                    <a:ext uri="{9D8B030D-6E8A-4147-A177-3AD203B41FA5}">
                      <a16:colId xmlns:a16="http://schemas.microsoft.com/office/drawing/2014/main" val="20000"/>
                    </a:ext>
                  </a:extLst>
                </a:gridCol>
                <a:gridCol w="2575875">
                  <a:extLst>
                    <a:ext uri="{9D8B030D-6E8A-4147-A177-3AD203B41FA5}">
                      <a16:colId xmlns:a16="http://schemas.microsoft.com/office/drawing/2014/main" val="20001"/>
                    </a:ext>
                  </a:extLst>
                </a:gridCol>
              </a:tblGrid>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10.</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Evidencias</a:t>
                      </a:r>
                      <a:endParaRPr sz="1400" u="none" strike="noStrike" cap="none"/>
                    </a:p>
                  </a:txBody>
                  <a:tcPr marL="91425" marR="91425" marT="91425" marB="91425"/>
                </a:tc>
                <a:extLst>
                  <a:ext uri="{0D108BD9-81ED-4DB2-BD59-A6C34878D82A}">
                    <a16:rowId xmlns:a16="http://schemas.microsoft.com/office/drawing/2014/main" val="10000"/>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11.</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Épicas</a:t>
                      </a:r>
                      <a:endParaRPr sz="1400" u="none" strike="noStrike" cap="none"/>
                    </a:p>
                  </a:txBody>
                  <a:tcPr marL="91425" marR="91425" marT="91425" marB="91425"/>
                </a:tc>
                <a:extLst>
                  <a:ext uri="{0D108BD9-81ED-4DB2-BD59-A6C34878D82A}">
                    <a16:rowId xmlns:a16="http://schemas.microsoft.com/office/drawing/2014/main" val="10001"/>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12.</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Product Backlog</a:t>
                      </a:r>
                      <a:endParaRPr sz="1400" u="none" strike="noStrike" cap="none"/>
                    </a:p>
                  </a:txBody>
                  <a:tcPr marL="91425" marR="91425" marT="91425" marB="91425"/>
                </a:tc>
                <a:extLst>
                  <a:ext uri="{0D108BD9-81ED-4DB2-BD59-A6C34878D82A}">
                    <a16:rowId xmlns:a16="http://schemas.microsoft.com/office/drawing/2014/main" val="10002"/>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13.</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Carta Gantt</a:t>
                      </a:r>
                      <a:endParaRPr sz="1400" u="none" strike="noStrike" cap="none"/>
                    </a:p>
                  </a:txBody>
                  <a:tcPr marL="91425" marR="91425" marT="91425" marB="91425"/>
                </a:tc>
                <a:extLst>
                  <a:ext uri="{0D108BD9-81ED-4DB2-BD59-A6C34878D82A}">
                    <a16:rowId xmlns:a16="http://schemas.microsoft.com/office/drawing/2014/main" val="10003"/>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14.</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Presupuesto</a:t>
                      </a:r>
                      <a:endParaRPr sz="1400" u="none" strike="noStrike" cap="none"/>
                    </a:p>
                  </a:txBody>
                  <a:tcPr marL="91425" marR="91425" marT="91425" marB="91425"/>
                </a:tc>
                <a:extLst>
                  <a:ext uri="{0D108BD9-81ED-4DB2-BD59-A6C34878D82A}">
                    <a16:rowId xmlns:a16="http://schemas.microsoft.com/office/drawing/2014/main" val="10004"/>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15.</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Tablero Kanban</a:t>
                      </a:r>
                      <a:endParaRPr sz="1400" u="none" strike="noStrike" cap="none"/>
                    </a:p>
                  </a:txBody>
                  <a:tcPr marL="91425" marR="91425" marT="91425" marB="91425"/>
                </a:tc>
                <a:extLst>
                  <a:ext uri="{0D108BD9-81ED-4DB2-BD59-A6C34878D82A}">
                    <a16:rowId xmlns:a16="http://schemas.microsoft.com/office/drawing/2014/main" val="10005"/>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16.</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Sprints</a:t>
                      </a:r>
                      <a:endParaRPr sz="1400" u="none" strike="noStrike" cap="none"/>
                    </a:p>
                  </a:txBody>
                  <a:tcPr marL="91425" marR="91425" marT="91425" marB="91425"/>
                </a:tc>
                <a:extLst>
                  <a:ext uri="{0D108BD9-81ED-4DB2-BD59-A6C34878D82A}">
                    <a16:rowId xmlns:a16="http://schemas.microsoft.com/office/drawing/2014/main" val="10006"/>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17.</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Demostración</a:t>
                      </a:r>
                      <a:endParaRPr sz="1400" u="none" strike="noStrike" cap="none"/>
                    </a:p>
                  </a:txBody>
                  <a:tcPr marL="91425" marR="91425" marT="91425" marB="91425"/>
                </a:tc>
                <a:extLst>
                  <a:ext uri="{0D108BD9-81ED-4DB2-BD59-A6C34878D82A}">
                    <a16:rowId xmlns:a16="http://schemas.microsoft.com/office/drawing/2014/main" val="10007"/>
                  </a:ext>
                </a:extLst>
              </a:tr>
              <a:tr h="453500">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18.</a:t>
                      </a:r>
                      <a:endParaRPr sz="1400" u="none" strike="noStrike" cap="none"/>
                    </a:p>
                  </a:txBody>
                  <a:tcPr marL="91425" marR="91425" marT="91425" marB="91425">
                    <a:solidFill>
                      <a:srgbClr val="FFE599"/>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MX" sz="1400" u="none" strike="noStrike" cap="none"/>
                        <a:t>Conclusiones</a:t>
                      </a:r>
                      <a:endParaRPr sz="1400" u="none" strike="noStrike" cap="none"/>
                    </a:p>
                  </a:txBody>
                  <a:tcPr marL="91425" marR="91425" marT="91425" marB="91425"/>
                </a:tc>
                <a:extLst>
                  <a:ext uri="{0D108BD9-81ED-4DB2-BD59-A6C34878D82A}">
                    <a16:rowId xmlns:a16="http://schemas.microsoft.com/office/drawing/2014/main" val="10008"/>
                  </a:ext>
                </a:extLst>
              </a:tr>
            </a:tbl>
          </a:graphicData>
        </a:graphic>
      </p:graphicFrame>
      <p:sp>
        <p:nvSpPr>
          <p:cNvPr id="110" name="Google Shape;110;g30871a23932_0_46"/>
          <p:cNvSpPr txBox="1"/>
          <p:nvPr/>
        </p:nvSpPr>
        <p:spPr>
          <a:xfrm>
            <a:off x="1391316" y="6135739"/>
            <a:ext cx="225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g30871a23932_0_6"/>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39" name="Google Shape;339;g30871a23932_0_6"/>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340" name="Google Shape;340;g30871a23932_0_6"/>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0 - BACKLOG</a:t>
            </a:r>
            <a:endParaRPr/>
          </a:p>
          <a:p>
            <a:pPr marL="0" lvl="0" indent="0" algn="ctr" rtl="0">
              <a:lnSpc>
                <a:spcPct val="90000"/>
              </a:lnSpc>
              <a:spcBef>
                <a:spcPts val="1000"/>
              </a:spcBef>
              <a:spcAft>
                <a:spcPts val="0"/>
              </a:spcAft>
              <a:buSzPts val="3200"/>
              <a:buNone/>
            </a:pPr>
            <a:endParaRPr/>
          </a:p>
        </p:txBody>
      </p:sp>
      <p:pic>
        <p:nvPicPr>
          <p:cNvPr id="341" name="Google Shape;341;g30871a23932_0_6"/>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342" name="Google Shape;342;g30871a23932_0_6"/>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343" name="Google Shape;343;g30871a23932_0_6"/>
          <p:cNvPicPr preferRelativeResize="0"/>
          <p:nvPr/>
        </p:nvPicPr>
        <p:blipFill rotWithShape="1">
          <a:blip r:embed="rId5">
            <a:alphaModFix/>
          </a:blip>
          <a:srcRect/>
          <a:stretch/>
        </p:blipFill>
        <p:spPr>
          <a:xfrm>
            <a:off x="1269200" y="1689763"/>
            <a:ext cx="10742249" cy="3307975"/>
          </a:xfrm>
          <a:prstGeom prst="rect">
            <a:avLst/>
          </a:prstGeom>
          <a:noFill/>
          <a:ln>
            <a:noFill/>
          </a:ln>
        </p:spPr>
      </p:pic>
      <p:sp>
        <p:nvSpPr>
          <p:cNvPr id="344" name="Google Shape;344;g30871a23932_0_6"/>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1</a:t>
            </a:r>
            <a:r>
              <a:rPr lang="es-MX"/>
              <a:t>9</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g30873720c03_1_0"/>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51" name="Google Shape;351;g30873720c03_1_0"/>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352" name="Google Shape;352;g30873720c03_1_0"/>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0 - BURNDOWN CHART</a:t>
            </a:r>
            <a:endParaRPr/>
          </a:p>
          <a:p>
            <a:pPr marL="0" lvl="0" indent="0" algn="ctr" rtl="0">
              <a:lnSpc>
                <a:spcPct val="90000"/>
              </a:lnSpc>
              <a:spcBef>
                <a:spcPts val="1000"/>
              </a:spcBef>
              <a:spcAft>
                <a:spcPts val="0"/>
              </a:spcAft>
              <a:buSzPts val="3200"/>
              <a:buNone/>
            </a:pPr>
            <a:endParaRPr/>
          </a:p>
        </p:txBody>
      </p:sp>
      <p:pic>
        <p:nvPicPr>
          <p:cNvPr id="353" name="Google Shape;353;g30873720c03_1_0"/>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354" name="Google Shape;354;g30873720c03_1_0"/>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355" name="Google Shape;355;g30873720c03_1_0" title="Gráfico"/>
          <p:cNvPicPr preferRelativeResize="0"/>
          <p:nvPr/>
        </p:nvPicPr>
        <p:blipFill rotWithShape="1">
          <a:blip r:embed="rId5">
            <a:alphaModFix/>
          </a:blip>
          <a:srcRect/>
          <a:stretch/>
        </p:blipFill>
        <p:spPr>
          <a:xfrm>
            <a:off x="2245750" y="1221875"/>
            <a:ext cx="8950550" cy="4712600"/>
          </a:xfrm>
          <a:prstGeom prst="rect">
            <a:avLst/>
          </a:prstGeom>
          <a:noFill/>
          <a:ln>
            <a:noFill/>
          </a:ln>
        </p:spPr>
      </p:pic>
      <p:sp>
        <p:nvSpPr>
          <p:cNvPr id="356" name="Google Shape;356;g30873720c03_1_0"/>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20</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g30873720c03_1_9"/>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63" name="Google Shape;363;g30873720c03_1_9"/>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364" name="Google Shape;364;g30873720c03_1_9"/>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0 - IMPEDIMENT LOG</a:t>
            </a:r>
            <a:endParaRPr/>
          </a:p>
          <a:p>
            <a:pPr marL="0" lvl="0" indent="0" algn="ctr" rtl="0">
              <a:lnSpc>
                <a:spcPct val="90000"/>
              </a:lnSpc>
              <a:spcBef>
                <a:spcPts val="1000"/>
              </a:spcBef>
              <a:spcAft>
                <a:spcPts val="0"/>
              </a:spcAft>
              <a:buSzPts val="3200"/>
              <a:buNone/>
            </a:pPr>
            <a:endParaRPr/>
          </a:p>
        </p:txBody>
      </p:sp>
      <p:pic>
        <p:nvPicPr>
          <p:cNvPr id="365" name="Google Shape;365;g30873720c03_1_9"/>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366" name="Google Shape;366;g30873720c03_1_9"/>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367" name="Google Shape;367;g30873720c03_1_9"/>
          <p:cNvPicPr preferRelativeResize="0"/>
          <p:nvPr/>
        </p:nvPicPr>
        <p:blipFill rotWithShape="1">
          <a:blip r:embed="rId5">
            <a:alphaModFix/>
          </a:blip>
          <a:srcRect/>
          <a:stretch/>
        </p:blipFill>
        <p:spPr>
          <a:xfrm>
            <a:off x="1975250" y="1098400"/>
            <a:ext cx="9604124" cy="4852851"/>
          </a:xfrm>
          <a:prstGeom prst="rect">
            <a:avLst/>
          </a:prstGeom>
          <a:noFill/>
          <a:ln>
            <a:noFill/>
          </a:ln>
        </p:spPr>
      </p:pic>
      <p:sp>
        <p:nvSpPr>
          <p:cNvPr id="368" name="Google Shape;368;g30873720c03_1_9"/>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21</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g2f4b472474a_1_97"/>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75" name="Google Shape;375;g2f4b472474a_1_97"/>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376" name="Google Shape;376;g2f4b472474a_1_97"/>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1 - HERRAMIENTA BASE</a:t>
            </a:r>
            <a:endParaRPr/>
          </a:p>
          <a:p>
            <a:pPr marL="0" lvl="0" indent="0" algn="ctr" rtl="0">
              <a:lnSpc>
                <a:spcPct val="90000"/>
              </a:lnSpc>
              <a:spcBef>
                <a:spcPts val="1000"/>
              </a:spcBef>
              <a:spcAft>
                <a:spcPts val="0"/>
              </a:spcAft>
              <a:buSzPts val="3200"/>
              <a:buNone/>
            </a:pPr>
            <a:endParaRPr/>
          </a:p>
        </p:txBody>
      </p:sp>
      <p:pic>
        <p:nvPicPr>
          <p:cNvPr id="377" name="Google Shape;377;g2f4b472474a_1_97"/>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378" name="Google Shape;378;g2f4b472474a_1_97"/>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379" name="Google Shape;379;g2f4b472474a_1_97"/>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380" name="Google Shape;380;g2f4b472474a_1_97"/>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sp>
        <p:nvSpPr>
          <p:cNvPr id="381" name="Google Shape;381;g2f4b472474a_1_97"/>
          <p:cNvSpPr txBox="1"/>
          <p:nvPr/>
        </p:nvSpPr>
        <p:spPr>
          <a:xfrm>
            <a:off x="1672750" y="1586700"/>
            <a:ext cx="10325100" cy="1842300"/>
          </a:xfrm>
          <a:prstGeom prst="rect">
            <a:avLst/>
          </a:prstGeom>
          <a:noFill/>
          <a:ln>
            <a:noFill/>
          </a:ln>
        </p:spPr>
        <p:txBody>
          <a:bodyPr spcFirstLastPara="1" wrap="square" lIns="91425" tIns="91425" rIns="91425" bIns="91425" anchor="t" anchorCtr="0">
            <a:noAutofit/>
          </a:bodyPr>
          <a:lstStyle/>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Duración: 4 Semanas</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Evidencias: Documentación Scrum definida y avance del incremento.</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Descripción: Desarrollo de la versión inicial de la plataforma utilizando las historias de usuario para mantener la idea principal del cliente.</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p:txBody>
      </p:sp>
      <p:sp>
        <p:nvSpPr>
          <p:cNvPr id="382" name="Google Shape;382;g2f4b472474a_1_97"/>
          <p:cNvSpPr/>
          <p:nvPr/>
        </p:nvSpPr>
        <p:spPr>
          <a:xfrm>
            <a:off x="1957200" y="3901300"/>
            <a:ext cx="25941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Atención RRHH</a:t>
            </a:r>
            <a:endParaRPr sz="1400" b="1" i="0" u="none" strike="noStrike" cap="none">
              <a:solidFill>
                <a:srgbClr val="000000"/>
              </a:solidFill>
              <a:latin typeface="Arial"/>
              <a:ea typeface="Arial"/>
              <a:cs typeface="Arial"/>
              <a:sym typeface="Arial"/>
            </a:endParaRPr>
          </a:p>
        </p:txBody>
      </p:sp>
      <p:sp>
        <p:nvSpPr>
          <p:cNvPr id="383" name="Google Shape;383;g2f4b472474a_1_97"/>
          <p:cNvSpPr/>
          <p:nvPr/>
        </p:nvSpPr>
        <p:spPr>
          <a:xfrm>
            <a:off x="5051450" y="3901300"/>
            <a:ext cx="2594100" cy="1112700"/>
          </a:xfrm>
          <a:prstGeom prst="roundRect">
            <a:avLst>
              <a:gd name="adj" fmla="val 16667"/>
            </a:avLst>
          </a:prstGeom>
          <a:solidFill>
            <a:srgbClr val="BFBFB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Generación de informes</a:t>
            </a:r>
            <a:endParaRPr sz="1400" b="1" i="0" u="none" strike="noStrike" cap="none">
              <a:solidFill>
                <a:srgbClr val="000000"/>
              </a:solidFill>
              <a:latin typeface="Arial"/>
              <a:ea typeface="Arial"/>
              <a:cs typeface="Arial"/>
              <a:sym typeface="Arial"/>
            </a:endParaRPr>
          </a:p>
        </p:txBody>
      </p:sp>
      <p:sp>
        <p:nvSpPr>
          <p:cNvPr id="384" name="Google Shape;384;g2f4b472474a_1_97"/>
          <p:cNvSpPr/>
          <p:nvPr/>
        </p:nvSpPr>
        <p:spPr>
          <a:xfrm>
            <a:off x="8145700" y="3901300"/>
            <a:ext cx="25941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Evaluación de atención</a:t>
            </a:r>
            <a:endParaRPr sz="1400" b="1" i="0" u="none" strike="noStrike" cap="none">
              <a:solidFill>
                <a:srgbClr val="000000"/>
              </a:solidFill>
              <a:latin typeface="Arial"/>
              <a:ea typeface="Arial"/>
              <a:cs typeface="Arial"/>
              <a:sym typeface="Arial"/>
            </a:endParaRPr>
          </a:p>
        </p:txBody>
      </p:sp>
      <p:sp>
        <p:nvSpPr>
          <p:cNvPr id="385" name="Google Shape;385;g2f4b472474a_1_97"/>
          <p:cNvSpPr/>
          <p:nvPr/>
        </p:nvSpPr>
        <p:spPr>
          <a:xfrm>
            <a:off x="3423400" y="5356975"/>
            <a:ext cx="2594100" cy="1112700"/>
          </a:xfrm>
          <a:prstGeom prst="roundRect">
            <a:avLst>
              <a:gd name="adj" fmla="val 16667"/>
            </a:avLst>
          </a:prstGeom>
          <a:solidFill>
            <a:srgbClr val="BFBFB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Gobernanza de datos</a:t>
            </a:r>
            <a:endParaRPr sz="1400" b="1" i="0" u="none" strike="noStrike" cap="none">
              <a:solidFill>
                <a:srgbClr val="000000"/>
              </a:solidFill>
              <a:latin typeface="Arial"/>
              <a:ea typeface="Arial"/>
              <a:cs typeface="Arial"/>
              <a:sym typeface="Arial"/>
            </a:endParaRPr>
          </a:p>
        </p:txBody>
      </p:sp>
      <p:sp>
        <p:nvSpPr>
          <p:cNvPr id="386" name="Google Shape;386;g2f4b472474a_1_97"/>
          <p:cNvSpPr/>
          <p:nvPr/>
        </p:nvSpPr>
        <p:spPr>
          <a:xfrm>
            <a:off x="6703800" y="5356975"/>
            <a:ext cx="2594100" cy="11127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Atención de preguntas frequentes</a:t>
            </a:r>
            <a:endParaRPr sz="1400" b="1" i="0" u="none" strike="noStrike" cap="none">
              <a:solidFill>
                <a:srgbClr val="000000"/>
              </a:solidFill>
              <a:latin typeface="Arial"/>
              <a:ea typeface="Arial"/>
              <a:cs typeface="Arial"/>
              <a:sym typeface="Arial"/>
            </a:endParaRPr>
          </a:p>
        </p:txBody>
      </p:sp>
      <p:sp>
        <p:nvSpPr>
          <p:cNvPr id="387" name="Google Shape;387;g2f4b472474a_1_97"/>
          <p:cNvSpPr txBox="1"/>
          <p:nvPr/>
        </p:nvSpPr>
        <p:spPr>
          <a:xfrm>
            <a:off x="5103800" y="3270900"/>
            <a:ext cx="2489400" cy="31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s-MX" sz="1800" b="1" i="0" u="none" strike="noStrike" cap="none">
                <a:solidFill>
                  <a:schemeClr val="dk2"/>
                </a:solidFill>
                <a:latin typeface="Arial"/>
                <a:ea typeface="Arial"/>
                <a:cs typeface="Arial"/>
                <a:sym typeface="Arial"/>
              </a:rPr>
              <a:t>Historia de usuarios</a:t>
            </a:r>
            <a:endParaRPr sz="1800" b="1" i="0" u="none" strike="noStrike" cap="none">
              <a:solidFill>
                <a:schemeClr val="dk2"/>
              </a:solidFill>
              <a:latin typeface="Arial"/>
              <a:ea typeface="Arial"/>
              <a:cs typeface="Arial"/>
              <a:sym typeface="Arial"/>
            </a:endParaRPr>
          </a:p>
        </p:txBody>
      </p:sp>
      <p:sp>
        <p:nvSpPr>
          <p:cNvPr id="388" name="Google Shape;388;g2f4b472474a_1_97"/>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22</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g30873720c03_0_18"/>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95" name="Google Shape;395;g30873720c03_0_18"/>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396" name="Google Shape;396;g30873720c03_0_18"/>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1 - BACKLOG</a:t>
            </a:r>
            <a:endParaRPr/>
          </a:p>
          <a:p>
            <a:pPr marL="0" lvl="0" indent="0" algn="ctr" rtl="0">
              <a:lnSpc>
                <a:spcPct val="90000"/>
              </a:lnSpc>
              <a:spcBef>
                <a:spcPts val="1000"/>
              </a:spcBef>
              <a:spcAft>
                <a:spcPts val="0"/>
              </a:spcAft>
              <a:buSzPts val="3200"/>
              <a:buNone/>
            </a:pPr>
            <a:endParaRPr/>
          </a:p>
        </p:txBody>
      </p:sp>
      <p:pic>
        <p:nvPicPr>
          <p:cNvPr id="397" name="Google Shape;397;g30873720c03_0_18"/>
          <p:cNvPicPr preferRelativeResize="0"/>
          <p:nvPr/>
        </p:nvPicPr>
        <p:blipFill rotWithShape="1">
          <a:blip r:embed="rId4">
            <a:alphaModFix/>
          </a:blip>
          <a:srcRect/>
          <a:stretch/>
        </p:blipFill>
        <p:spPr>
          <a:xfrm>
            <a:off x="2796772" y="1334178"/>
            <a:ext cx="427431" cy="427431"/>
          </a:xfrm>
          <a:prstGeom prst="rect">
            <a:avLst/>
          </a:prstGeom>
          <a:noFill/>
          <a:ln>
            <a:noFill/>
          </a:ln>
        </p:spPr>
      </p:pic>
      <p:pic>
        <p:nvPicPr>
          <p:cNvPr id="398" name="Google Shape;398;g30873720c03_0_18"/>
          <p:cNvPicPr preferRelativeResize="0"/>
          <p:nvPr/>
        </p:nvPicPr>
        <p:blipFill rotWithShape="1">
          <a:blip r:embed="rId5">
            <a:alphaModFix/>
          </a:blip>
          <a:srcRect/>
          <a:stretch/>
        </p:blipFill>
        <p:spPr>
          <a:xfrm>
            <a:off x="1359900" y="1174375"/>
            <a:ext cx="10588976" cy="4509251"/>
          </a:xfrm>
          <a:prstGeom prst="rect">
            <a:avLst/>
          </a:prstGeom>
          <a:noFill/>
          <a:ln>
            <a:noFill/>
          </a:ln>
        </p:spPr>
      </p:pic>
      <p:sp>
        <p:nvSpPr>
          <p:cNvPr id="399" name="Google Shape;399;g30873720c03_0_18"/>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23</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g30873720c03_0_46"/>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06" name="Google Shape;406;g30873720c03_0_46"/>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407" name="Google Shape;407;g30873720c03_0_46"/>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1 - BURNDOWN CHART</a:t>
            </a:r>
            <a:endParaRPr/>
          </a:p>
          <a:p>
            <a:pPr marL="0" lvl="0" indent="0" algn="ctr" rtl="0">
              <a:lnSpc>
                <a:spcPct val="90000"/>
              </a:lnSpc>
              <a:spcBef>
                <a:spcPts val="1000"/>
              </a:spcBef>
              <a:spcAft>
                <a:spcPts val="0"/>
              </a:spcAft>
              <a:buSzPts val="3200"/>
              <a:buNone/>
            </a:pPr>
            <a:endParaRPr/>
          </a:p>
        </p:txBody>
      </p:sp>
      <p:pic>
        <p:nvPicPr>
          <p:cNvPr id="408" name="Google Shape;408;g30873720c03_0_46"/>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09" name="Google Shape;409;g30873720c03_0_46"/>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10" name="Google Shape;410;g30873720c03_0_46" title="Gráfico"/>
          <p:cNvPicPr preferRelativeResize="0"/>
          <p:nvPr/>
        </p:nvPicPr>
        <p:blipFill rotWithShape="1">
          <a:blip r:embed="rId5">
            <a:alphaModFix/>
          </a:blip>
          <a:srcRect/>
          <a:stretch/>
        </p:blipFill>
        <p:spPr>
          <a:xfrm>
            <a:off x="1689600" y="1098400"/>
            <a:ext cx="10072752" cy="5042624"/>
          </a:xfrm>
          <a:prstGeom prst="rect">
            <a:avLst/>
          </a:prstGeom>
          <a:noFill/>
          <a:ln>
            <a:noFill/>
          </a:ln>
        </p:spPr>
      </p:pic>
      <p:sp>
        <p:nvSpPr>
          <p:cNvPr id="411" name="Google Shape;411;g30873720c03_0_46"/>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24</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g30873720c03_0_28"/>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18" name="Google Shape;418;g30873720c03_0_28"/>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419" name="Google Shape;419;g30873720c03_0_28"/>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1 - IMPEDIMENT LOG</a:t>
            </a:r>
            <a:endParaRPr/>
          </a:p>
          <a:p>
            <a:pPr marL="0" lvl="0" indent="0" algn="ctr" rtl="0">
              <a:lnSpc>
                <a:spcPct val="90000"/>
              </a:lnSpc>
              <a:spcBef>
                <a:spcPts val="1000"/>
              </a:spcBef>
              <a:spcAft>
                <a:spcPts val="0"/>
              </a:spcAft>
              <a:buSzPts val="3200"/>
              <a:buNone/>
            </a:pPr>
            <a:endParaRPr/>
          </a:p>
        </p:txBody>
      </p:sp>
      <p:pic>
        <p:nvPicPr>
          <p:cNvPr id="420" name="Google Shape;420;g30873720c03_0_28"/>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21" name="Google Shape;421;g30873720c03_0_28"/>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22" name="Google Shape;422;g30873720c03_0_28"/>
          <p:cNvPicPr preferRelativeResize="0"/>
          <p:nvPr/>
        </p:nvPicPr>
        <p:blipFill rotWithShape="1">
          <a:blip r:embed="rId5">
            <a:alphaModFix/>
          </a:blip>
          <a:srcRect/>
          <a:stretch/>
        </p:blipFill>
        <p:spPr>
          <a:xfrm>
            <a:off x="2298100" y="967453"/>
            <a:ext cx="8003251" cy="5595122"/>
          </a:xfrm>
          <a:prstGeom prst="rect">
            <a:avLst/>
          </a:prstGeom>
          <a:noFill/>
          <a:ln>
            <a:noFill/>
          </a:ln>
        </p:spPr>
      </p:pic>
      <p:sp>
        <p:nvSpPr>
          <p:cNvPr id="423" name="Google Shape;423;g30873720c03_0_28"/>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25</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g30873720c03_0_56"/>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30" name="Google Shape;430;g30873720c03_0_56"/>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431" name="Google Shape;431;g30873720c03_0_56"/>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1 - EVIDENCIAS PRUEBAS</a:t>
            </a:r>
            <a:endParaRPr/>
          </a:p>
          <a:p>
            <a:pPr marL="0" lvl="0" indent="0" algn="ctr" rtl="0">
              <a:lnSpc>
                <a:spcPct val="90000"/>
              </a:lnSpc>
              <a:spcBef>
                <a:spcPts val="1000"/>
              </a:spcBef>
              <a:spcAft>
                <a:spcPts val="0"/>
              </a:spcAft>
              <a:buSzPts val="3200"/>
              <a:buNone/>
            </a:pPr>
            <a:endParaRPr/>
          </a:p>
        </p:txBody>
      </p:sp>
      <p:pic>
        <p:nvPicPr>
          <p:cNvPr id="432" name="Google Shape;432;g30873720c03_0_56"/>
          <p:cNvPicPr preferRelativeResize="0"/>
          <p:nvPr/>
        </p:nvPicPr>
        <p:blipFill rotWithShape="1">
          <a:blip r:embed="rId4">
            <a:alphaModFix/>
          </a:blip>
          <a:srcRect/>
          <a:stretch/>
        </p:blipFill>
        <p:spPr>
          <a:xfrm>
            <a:off x="2796772" y="1334178"/>
            <a:ext cx="427431" cy="427431"/>
          </a:xfrm>
          <a:prstGeom prst="rect">
            <a:avLst/>
          </a:prstGeom>
          <a:noFill/>
          <a:ln>
            <a:noFill/>
          </a:ln>
        </p:spPr>
      </p:pic>
      <p:pic>
        <p:nvPicPr>
          <p:cNvPr id="433" name="Google Shape;433;g30873720c03_0_56"/>
          <p:cNvPicPr preferRelativeResize="0"/>
          <p:nvPr/>
        </p:nvPicPr>
        <p:blipFill rotWithShape="1">
          <a:blip r:embed="rId5">
            <a:alphaModFix/>
          </a:blip>
          <a:srcRect/>
          <a:stretch/>
        </p:blipFill>
        <p:spPr>
          <a:xfrm>
            <a:off x="2408125" y="1152975"/>
            <a:ext cx="8591349" cy="5030325"/>
          </a:xfrm>
          <a:prstGeom prst="rect">
            <a:avLst/>
          </a:prstGeom>
          <a:noFill/>
          <a:ln>
            <a:noFill/>
          </a:ln>
        </p:spPr>
      </p:pic>
      <p:sp>
        <p:nvSpPr>
          <p:cNvPr id="434" name="Google Shape;434;g30873720c03_0_56"/>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26</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g2f4b472474a_1_106"/>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41" name="Google Shape;441;g2f4b472474a_1_106"/>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442" name="Google Shape;442;g2f4b472474a_1_106"/>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2 - MEJORA DE HERRAMIENTA </a:t>
            </a:r>
            <a:endParaRPr/>
          </a:p>
          <a:p>
            <a:pPr marL="0" lvl="0" indent="0" algn="ctr" rtl="0">
              <a:lnSpc>
                <a:spcPct val="90000"/>
              </a:lnSpc>
              <a:spcBef>
                <a:spcPts val="1000"/>
              </a:spcBef>
              <a:spcAft>
                <a:spcPts val="0"/>
              </a:spcAft>
              <a:buSzPts val="3200"/>
              <a:buNone/>
            </a:pPr>
            <a:endParaRPr/>
          </a:p>
        </p:txBody>
      </p:sp>
      <p:pic>
        <p:nvPicPr>
          <p:cNvPr id="443" name="Google Shape;443;g2f4b472474a_1_106"/>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44" name="Google Shape;444;g2f4b472474a_1_106"/>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45" name="Google Shape;445;g2f4b472474a_1_106"/>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46" name="Google Shape;446;g2f4b472474a_1_106"/>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47" name="Google Shape;447;g2f4b472474a_1_106"/>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48" name="Google Shape;448;g2f4b472474a_1_106"/>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sp>
        <p:nvSpPr>
          <p:cNvPr id="449" name="Google Shape;449;g2f4b472474a_1_106"/>
          <p:cNvSpPr txBox="1"/>
          <p:nvPr/>
        </p:nvSpPr>
        <p:spPr>
          <a:xfrm>
            <a:off x="1672750" y="1586700"/>
            <a:ext cx="10325100" cy="1842300"/>
          </a:xfrm>
          <a:prstGeom prst="rect">
            <a:avLst/>
          </a:prstGeom>
          <a:noFill/>
          <a:ln>
            <a:noFill/>
          </a:ln>
        </p:spPr>
        <p:txBody>
          <a:bodyPr spcFirstLastPara="1" wrap="square" lIns="91425" tIns="91425" rIns="91425" bIns="91425" anchor="t" anchorCtr="0">
            <a:noAutofit/>
          </a:bodyPr>
          <a:lstStyle/>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Duración: 3 Semanas</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Evidencias: Documentación Scrum definida y avance del incremento</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Descripción: Mejora de la herramienta mediante nuevas funcionalidades.</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p:txBody>
      </p:sp>
      <p:sp>
        <p:nvSpPr>
          <p:cNvPr id="450" name="Google Shape;450;g2f4b472474a_1_106"/>
          <p:cNvSpPr/>
          <p:nvPr/>
        </p:nvSpPr>
        <p:spPr>
          <a:xfrm>
            <a:off x="2760900" y="4140052"/>
            <a:ext cx="3335100" cy="12492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Modificación de imágenes y archivos</a:t>
            </a:r>
            <a:endParaRPr sz="1400" b="1" i="0" u="none" strike="noStrike" cap="none">
              <a:solidFill>
                <a:srgbClr val="000000"/>
              </a:solidFill>
              <a:latin typeface="Arial"/>
              <a:ea typeface="Arial"/>
              <a:cs typeface="Arial"/>
              <a:sym typeface="Arial"/>
            </a:endParaRPr>
          </a:p>
        </p:txBody>
      </p:sp>
      <p:sp>
        <p:nvSpPr>
          <p:cNvPr id="451" name="Google Shape;451;g2f4b472474a_1_106"/>
          <p:cNvSpPr/>
          <p:nvPr/>
        </p:nvSpPr>
        <p:spPr>
          <a:xfrm>
            <a:off x="6885900" y="4140050"/>
            <a:ext cx="3335100" cy="1249200"/>
          </a:xfrm>
          <a:prstGeom prst="roundRect">
            <a:avLst>
              <a:gd name="adj" fmla="val 16667"/>
            </a:avLst>
          </a:prstGeom>
          <a:solidFill>
            <a:srgbClr val="BFBFB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Implementación de conocimiento a IA</a:t>
            </a:r>
            <a:endParaRPr sz="1400" b="1" i="0" u="none" strike="noStrike" cap="none">
              <a:solidFill>
                <a:srgbClr val="000000"/>
              </a:solidFill>
              <a:latin typeface="Arial"/>
              <a:ea typeface="Arial"/>
              <a:cs typeface="Arial"/>
              <a:sym typeface="Arial"/>
            </a:endParaRPr>
          </a:p>
        </p:txBody>
      </p:sp>
      <p:sp>
        <p:nvSpPr>
          <p:cNvPr id="452" name="Google Shape;452;g2f4b472474a_1_106"/>
          <p:cNvSpPr txBox="1"/>
          <p:nvPr/>
        </p:nvSpPr>
        <p:spPr>
          <a:xfrm>
            <a:off x="5103800" y="3270900"/>
            <a:ext cx="2489400" cy="31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s-MX" sz="1800" b="1" i="0" u="none" strike="noStrike" cap="none">
                <a:solidFill>
                  <a:schemeClr val="dk2"/>
                </a:solidFill>
                <a:latin typeface="Arial"/>
                <a:ea typeface="Arial"/>
                <a:cs typeface="Arial"/>
                <a:sym typeface="Arial"/>
              </a:rPr>
              <a:t>Historia de usuarios</a:t>
            </a:r>
            <a:endParaRPr sz="1800" b="1" i="0" u="none" strike="noStrike" cap="none">
              <a:solidFill>
                <a:schemeClr val="dk2"/>
              </a:solidFill>
              <a:latin typeface="Arial"/>
              <a:ea typeface="Arial"/>
              <a:cs typeface="Arial"/>
              <a:sym typeface="Arial"/>
            </a:endParaRPr>
          </a:p>
        </p:txBody>
      </p:sp>
      <p:sp>
        <p:nvSpPr>
          <p:cNvPr id="453" name="Google Shape;453;g2f4b472474a_1_106"/>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27</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g31349cee685_0_6"/>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60" name="Google Shape;460;g31349cee685_0_6"/>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461" name="Google Shape;461;g31349cee685_0_6"/>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2 - BACKLOG </a:t>
            </a:r>
            <a:endParaRPr/>
          </a:p>
          <a:p>
            <a:pPr marL="0" lvl="0" indent="0" algn="ctr" rtl="0">
              <a:lnSpc>
                <a:spcPct val="90000"/>
              </a:lnSpc>
              <a:spcBef>
                <a:spcPts val="1000"/>
              </a:spcBef>
              <a:spcAft>
                <a:spcPts val="0"/>
              </a:spcAft>
              <a:buSzPts val="3200"/>
              <a:buNone/>
            </a:pPr>
            <a:endParaRPr/>
          </a:p>
        </p:txBody>
      </p:sp>
      <p:pic>
        <p:nvPicPr>
          <p:cNvPr id="462" name="Google Shape;462;g31349cee685_0_6"/>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63" name="Google Shape;463;g31349cee685_0_6"/>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64" name="Google Shape;464;g31349cee685_0_6"/>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65" name="Google Shape;465;g31349cee685_0_6"/>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66" name="Google Shape;466;g31349cee685_0_6"/>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67" name="Google Shape;467;g31349cee685_0_6"/>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68" name="Google Shape;468;g31349cee685_0_6"/>
          <p:cNvPicPr preferRelativeResize="0"/>
          <p:nvPr/>
        </p:nvPicPr>
        <p:blipFill rotWithShape="1">
          <a:blip r:embed="rId5">
            <a:alphaModFix/>
          </a:blip>
          <a:srcRect/>
          <a:stretch/>
        </p:blipFill>
        <p:spPr>
          <a:xfrm>
            <a:off x="1642325" y="1252775"/>
            <a:ext cx="9962449" cy="3824351"/>
          </a:xfrm>
          <a:prstGeom prst="rect">
            <a:avLst/>
          </a:prstGeom>
          <a:noFill/>
          <a:ln>
            <a:noFill/>
          </a:ln>
        </p:spPr>
      </p:pic>
      <p:sp>
        <p:nvSpPr>
          <p:cNvPr id="469" name="Google Shape;469;g31349cee685_0_6"/>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28</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g2ea716ab73c_0_0"/>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17" name="Google Shape;117;g2ea716ab73c_0_0"/>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118" name="Google Shape;118;g2ea716ab73c_0_0"/>
          <p:cNvSpPr txBox="1">
            <a:spLocks noGrp="1"/>
          </p:cNvSpPr>
          <p:nvPr>
            <p:ph type="body" idx="1"/>
          </p:nvPr>
        </p:nvSpPr>
        <p:spPr>
          <a:xfrm>
            <a:off x="4556724" y="405850"/>
            <a:ext cx="68574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EQUIPO DE TRABAJO - ROLES</a:t>
            </a:r>
            <a:endParaRPr/>
          </a:p>
        </p:txBody>
      </p:sp>
      <p:sp>
        <p:nvSpPr>
          <p:cNvPr id="119" name="Google Shape;119;g2ea716ab73c_0_0"/>
          <p:cNvSpPr/>
          <p:nvPr/>
        </p:nvSpPr>
        <p:spPr>
          <a:xfrm>
            <a:off x="5287325" y="3999633"/>
            <a:ext cx="1800000" cy="1800000"/>
          </a:xfrm>
          <a:prstGeom prst="ellipse">
            <a:avLst/>
          </a:prstGeom>
          <a:blipFill rotWithShape="1">
            <a:blip r:embed="rId4">
              <a:alphaModFix/>
            </a:blip>
            <a:stretch>
              <a:fillRect/>
            </a:stretch>
          </a:blip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0" name="Google Shape;120;g2ea716ab73c_0_0"/>
          <p:cNvSpPr txBox="1"/>
          <p:nvPr/>
        </p:nvSpPr>
        <p:spPr>
          <a:xfrm>
            <a:off x="4302700" y="5858000"/>
            <a:ext cx="3873900" cy="93900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000"/>
              <a:buFont typeface="Arial"/>
              <a:buNone/>
            </a:pPr>
            <a:r>
              <a:rPr lang="es-MX" sz="1000" b="1" i="0" u="none" strike="noStrike" cap="none">
                <a:solidFill>
                  <a:srgbClr val="000000"/>
                </a:solidFill>
                <a:latin typeface="Arial"/>
                <a:ea typeface="Arial"/>
                <a:cs typeface="Arial"/>
                <a:sym typeface="Arial"/>
              </a:rPr>
              <a:t>Mauricio Figueroa Colarte</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000"/>
              <a:buFont typeface="Arial"/>
              <a:buNone/>
            </a:pPr>
            <a:r>
              <a:rPr lang="es-MX" sz="1000" b="0" i="0" u="none" strike="noStrike" cap="none">
                <a:solidFill>
                  <a:srgbClr val="000000"/>
                </a:solidFill>
                <a:latin typeface="Arial"/>
                <a:ea typeface="Arial"/>
                <a:cs typeface="Arial"/>
                <a:sym typeface="Arial"/>
              </a:rPr>
              <a:t>Ingeniero Civil en Informática, </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000"/>
              <a:buFont typeface="Arial"/>
              <a:buNone/>
            </a:pPr>
            <a:r>
              <a:rPr lang="es-MX" sz="1000" b="0" i="0" u="none" strike="noStrike" cap="none">
                <a:solidFill>
                  <a:srgbClr val="000000"/>
                </a:solidFill>
                <a:latin typeface="Arial"/>
                <a:ea typeface="Arial"/>
                <a:cs typeface="Arial"/>
                <a:sym typeface="Arial"/>
              </a:rPr>
              <a:t>Magister en Tecnologías de la Información, Docente</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chemeClr val="dk1"/>
              </a:buClr>
              <a:buSzPts val="1000"/>
              <a:buFont typeface="Arial"/>
              <a:buNone/>
            </a:pPr>
            <a:r>
              <a:rPr lang="es-MX" sz="1000" b="1" i="0" u="none" strike="noStrike" cap="none">
                <a:solidFill>
                  <a:schemeClr val="dk1"/>
                </a:solidFill>
                <a:latin typeface="Arial"/>
                <a:ea typeface="Arial"/>
                <a:cs typeface="Arial"/>
                <a:sym typeface="Arial"/>
              </a:rPr>
              <a:t>Product Owner</a:t>
            </a:r>
            <a:endParaRPr sz="1000" b="1" i="0" u="none" strike="noStrike" cap="none">
              <a:solidFill>
                <a:srgbClr val="000000"/>
              </a:solidFill>
              <a:latin typeface="Arial"/>
              <a:ea typeface="Arial"/>
              <a:cs typeface="Arial"/>
              <a:sym typeface="Arial"/>
            </a:endParaRPr>
          </a:p>
        </p:txBody>
      </p:sp>
      <p:pic>
        <p:nvPicPr>
          <p:cNvPr id="121" name="Google Shape;121;g2ea716ab73c_0_0"/>
          <p:cNvPicPr preferRelativeResize="0"/>
          <p:nvPr/>
        </p:nvPicPr>
        <p:blipFill rotWithShape="1">
          <a:blip r:embed="rId5">
            <a:alphaModFix/>
          </a:blip>
          <a:srcRect/>
          <a:stretch/>
        </p:blipFill>
        <p:spPr>
          <a:xfrm>
            <a:off x="2796772" y="1334178"/>
            <a:ext cx="427431" cy="427431"/>
          </a:xfrm>
          <a:prstGeom prst="rect">
            <a:avLst/>
          </a:prstGeom>
          <a:noFill/>
          <a:ln>
            <a:noFill/>
          </a:ln>
        </p:spPr>
      </p:pic>
      <p:sp>
        <p:nvSpPr>
          <p:cNvPr id="122" name="Google Shape;122;g2ea716ab73c_0_0"/>
          <p:cNvSpPr txBox="1"/>
          <p:nvPr/>
        </p:nvSpPr>
        <p:spPr>
          <a:xfrm>
            <a:off x="2094449" y="1826902"/>
            <a:ext cx="1921068" cy="54014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sp>
        <p:nvSpPr>
          <p:cNvPr id="123" name="Google Shape;123;g2ea716ab73c_0_0"/>
          <p:cNvSpPr/>
          <p:nvPr/>
        </p:nvSpPr>
        <p:spPr>
          <a:xfrm>
            <a:off x="2012909" y="1196976"/>
            <a:ext cx="1800000" cy="1800000"/>
          </a:xfrm>
          <a:prstGeom prst="ellipse">
            <a:avLst/>
          </a:prstGeom>
          <a:blipFill rotWithShape="1">
            <a:blip r:embed="rId6">
              <a:alphaModFix/>
            </a:blip>
            <a:stretch>
              <a:fillRect/>
            </a:stretch>
          </a:blip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4" name="Google Shape;124;g2ea716ab73c_0_0"/>
          <p:cNvSpPr/>
          <p:nvPr/>
        </p:nvSpPr>
        <p:spPr>
          <a:xfrm>
            <a:off x="5196000" y="1196976"/>
            <a:ext cx="1800000" cy="1800000"/>
          </a:xfrm>
          <a:prstGeom prst="ellipse">
            <a:avLst/>
          </a:prstGeom>
          <a:blipFill rotWithShape="1">
            <a:blip r:embed="rId7">
              <a:alphaModFix/>
            </a:blip>
            <a:stretch>
              <a:fillRect/>
            </a:stretch>
          </a:blip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5" name="Google Shape;125;g2ea716ab73c_0_0"/>
          <p:cNvSpPr/>
          <p:nvPr/>
        </p:nvSpPr>
        <p:spPr>
          <a:xfrm>
            <a:off x="8678646" y="1196976"/>
            <a:ext cx="1800000" cy="1800000"/>
          </a:xfrm>
          <a:prstGeom prst="ellipse">
            <a:avLst/>
          </a:prstGeom>
          <a:blipFill rotWithShape="1">
            <a:blip r:embed="rId8">
              <a:alphaModFix/>
            </a:blip>
            <a:stretch>
              <a:fillRect/>
            </a:stretch>
          </a:blip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6" name="Google Shape;126;g2ea716ab73c_0_0"/>
          <p:cNvSpPr txBox="1"/>
          <p:nvPr/>
        </p:nvSpPr>
        <p:spPr>
          <a:xfrm>
            <a:off x="4788117" y="3034804"/>
            <a:ext cx="2869500" cy="93900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000"/>
              <a:buFont typeface="Arial"/>
              <a:buNone/>
            </a:pPr>
            <a:r>
              <a:rPr lang="es-MX" sz="1000" b="1" i="0" u="none" strike="noStrike" cap="none">
                <a:solidFill>
                  <a:srgbClr val="000000"/>
                </a:solidFill>
                <a:latin typeface="Arial"/>
                <a:ea typeface="Arial"/>
                <a:cs typeface="Arial"/>
                <a:sym typeface="Arial"/>
              </a:rPr>
              <a:t>Nicolás Cañas Arriagada</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000"/>
              <a:buFont typeface="Arial"/>
              <a:buNone/>
            </a:pPr>
            <a:r>
              <a:rPr lang="es-MX" sz="1000" b="0" i="0" u="none" strike="noStrike" cap="none">
                <a:solidFill>
                  <a:srgbClr val="000000"/>
                </a:solidFill>
                <a:latin typeface="Arial"/>
                <a:ea typeface="Arial"/>
                <a:cs typeface="Arial"/>
                <a:sym typeface="Arial"/>
              </a:rPr>
              <a:t>Estudiante Ingeniería en Informática – 4to. año</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chemeClr val="dk1"/>
              </a:buClr>
              <a:buSzPts val="1000"/>
              <a:buFont typeface="Arial"/>
              <a:buNone/>
            </a:pPr>
            <a:r>
              <a:rPr lang="es-MX" sz="1000" b="1" i="0" u="none" strike="noStrike" cap="none">
                <a:solidFill>
                  <a:schemeClr val="dk1"/>
                </a:solidFill>
                <a:latin typeface="Arial"/>
                <a:ea typeface="Arial"/>
                <a:cs typeface="Arial"/>
                <a:sym typeface="Arial"/>
              </a:rPr>
              <a:t>Developer</a:t>
            </a:r>
            <a:endParaRPr sz="1000" b="1"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127" name="Google Shape;127;g2ea716ab73c_0_0"/>
          <p:cNvSpPr txBox="1"/>
          <p:nvPr/>
        </p:nvSpPr>
        <p:spPr>
          <a:xfrm>
            <a:off x="1552860" y="3043132"/>
            <a:ext cx="2915400" cy="70800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000"/>
              <a:buFont typeface="Arial"/>
              <a:buNone/>
            </a:pPr>
            <a:r>
              <a:rPr lang="es-MX" sz="1000" b="1" i="0" u="none" strike="noStrike" cap="none">
                <a:solidFill>
                  <a:srgbClr val="000000"/>
                </a:solidFill>
                <a:latin typeface="Arial"/>
                <a:ea typeface="Arial"/>
                <a:cs typeface="Arial"/>
                <a:sym typeface="Arial"/>
              </a:rPr>
              <a:t>Felipe Fernández Morel</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000"/>
              <a:buFont typeface="Arial"/>
              <a:buNone/>
            </a:pPr>
            <a:r>
              <a:rPr lang="es-MX" sz="1000" b="0" i="0" u="none" strike="noStrike" cap="none">
                <a:solidFill>
                  <a:srgbClr val="000000"/>
                </a:solidFill>
                <a:latin typeface="Arial"/>
                <a:ea typeface="Arial"/>
                <a:cs typeface="Arial"/>
                <a:sym typeface="Arial"/>
              </a:rPr>
              <a:t>Estudiante Ingeniería en Informática – 4to. año</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000"/>
              <a:buFont typeface="Arial"/>
              <a:buNone/>
            </a:pPr>
            <a:r>
              <a:rPr lang="es-MX" sz="1000" b="1" i="0" u="none" strike="noStrike" cap="none">
                <a:solidFill>
                  <a:srgbClr val="000000"/>
                </a:solidFill>
                <a:latin typeface="Arial"/>
                <a:ea typeface="Arial"/>
                <a:cs typeface="Arial"/>
                <a:sym typeface="Arial"/>
              </a:rPr>
              <a:t>Scrum Master</a:t>
            </a:r>
            <a:endParaRPr sz="1000" b="1" i="0" u="none" strike="noStrike" cap="none">
              <a:solidFill>
                <a:srgbClr val="000000"/>
              </a:solidFill>
              <a:latin typeface="Arial"/>
              <a:ea typeface="Arial"/>
              <a:cs typeface="Arial"/>
              <a:sym typeface="Arial"/>
            </a:endParaRPr>
          </a:p>
        </p:txBody>
      </p:sp>
      <p:sp>
        <p:nvSpPr>
          <p:cNvPr id="128" name="Google Shape;128;g2ea716ab73c_0_0"/>
          <p:cNvSpPr txBox="1"/>
          <p:nvPr/>
        </p:nvSpPr>
        <p:spPr>
          <a:xfrm>
            <a:off x="8176483" y="3040997"/>
            <a:ext cx="2994000" cy="708000"/>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1000"/>
              <a:buFont typeface="Arial"/>
              <a:buNone/>
            </a:pPr>
            <a:r>
              <a:rPr lang="es-MX" sz="1000" b="1" i="0" u="none" strike="noStrike" cap="none">
                <a:solidFill>
                  <a:srgbClr val="000000"/>
                </a:solidFill>
                <a:latin typeface="Arial"/>
                <a:ea typeface="Arial"/>
                <a:cs typeface="Arial"/>
                <a:sym typeface="Arial"/>
              </a:rPr>
              <a:t>Marcelo Contreras Gonzalez</a:t>
            </a:r>
            <a:endParaRPr sz="1000" b="1"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1000"/>
              <a:buFont typeface="Arial"/>
              <a:buNone/>
            </a:pPr>
            <a:r>
              <a:rPr lang="es-MX" sz="1000" b="0" i="0" u="none" strike="noStrike" cap="none">
                <a:solidFill>
                  <a:srgbClr val="000000"/>
                </a:solidFill>
                <a:latin typeface="Arial"/>
                <a:ea typeface="Arial"/>
                <a:cs typeface="Arial"/>
                <a:sym typeface="Arial"/>
              </a:rPr>
              <a:t>Estudiante Ingeniería en Informática – 4to. año</a:t>
            </a:r>
            <a:endParaRPr sz="1400" b="0" i="0" u="none" strike="noStrike" cap="none">
              <a:solidFill>
                <a:srgbClr val="000000"/>
              </a:solidFill>
              <a:latin typeface="Arial"/>
              <a:ea typeface="Arial"/>
              <a:cs typeface="Arial"/>
              <a:sym typeface="Arial"/>
            </a:endParaRPr>
          </a:p>
          <a:p>
            <a:pPr marL="0" marR="0" lvl="0" indent="0" algn="ctr" rtl="0">
              <a:lnSpc>
                <a:spcPct val="150000"/>
              </a:lnSpc>
              <a:spcBef>
                <a:spcPts val="0"/>
              </a:spcBef>
              <a:spcAft>
                <a:spcPts val="0"/>
              </a:spcAft>
              <a:buClr>
                <a:schemeClr val="dk1"/>
              </a:buClr>
              <a:buSzPts val="1000"/>
              <a:buFont typeface="Arial"/>
              <a:buNone/>
            </a:pPr>
            <a:r>
              <a:rPr lang="es-MX" sz="1000" b="1" i="0" u="none" strike="noStrike" cap="none">
                <a:solidFill>
                  <a:schemeClr val="dk1"/>
                </a:solidFill>
                <a:latin typeface="Arial"/>
                <a:ea typeface="Arial"/>
                <a:cs typeface="Arial"/>
                <a:sym typeface="Arial"/>
              </a:rPr>
              <a:t>Developer</a:t>
            </a:r>
            <a:endParaRPr sz="1000" b="1" i="0" u="none" strike="noStrike" cap="none">
              <a:solidFill>
                <a:srgbClr val="000000"/>
              </a:solidFill>
              <a:latin typeface="Arial"/>
              <a:ea typeface="Arial"/>
              <a:cs typeface="Arial"/>
              <a:sym typeface="Arial"/>
            </a:endParaRPr>
          </a:p>
        </p:txBody>
      </p:sp>
      <p:sp>
        <p:nvSpPr>
          <p:cNvPr id="129" name="Google Shape;129;g2ea716ab73c_0_0"/>
          <p:cNvSpPr txBox="1"/>
          <p:nvPr/>
        </p:nvSpPr>
        <p:spPr>
          <a:xfrm>
            <a:off x="1391316" y="6135739"/>
            <a:ext cx="225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2</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g31349cee685_0_24"/>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76" name="Google Shape;476;g31349cee685_0_24"/>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477" name="Google Shape;477;g31349cee685_0_24"/>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2 - BURNDOWN CHART </a:t>
            </a:r>
            <a:endParaRPr/>
          </a:p>
          <a:p>
            <a:pPr marL="0" lvl="0" indent="0" algn="ctr" rtl="0">
              <a:lnSpc>
                <a:spcPct val="90000"/>
              </a:lnSpc>
              <a:spcBef>
                <a:spcPts val="1000"/>
              </a:spcBef>
              <a:spcAft>
                <a:spcPts val="0"/>
              </a:spcAft>
              <a:buSzPts val="3200"/>
              <a:buNone/>
            </a:pPr>
            <a:endParaRPr/>
          </a:p>
        </p:txBody>
      </p:sp>
      <p:pic>
        <p:nvPicPr>
          <p:cNvPr id="478" name="Google Shape;478;g31349cee685_0_24"/>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79" name="Google Shape;479;g31349cee685_0_24"/>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80" name="Google Shape;480;g31349cee685_0_24"/>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81" name="Google Shape;481;g31349cee685_0_24"/>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82" name="Google Shape;482;g31349cee685_0_24"/>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83" name="Google Shape;483;g31349cee685_0_24"/>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84" name="Google Shape;484;g31349cee685_0_24" title="Gráfico"/>
          <p:cNvPicPr preferRelativeResize="0"/>
          <p:nvPr/>
        </p:nvPicPr>
        <p:blipFill rotWithShape="1">
          <a:blip r:embed="rId5">
            <a:alphaModFix/>
          </a:blip>
          <a:srcRect/>
          <a:stretch/>
        </p:blipFill>
        <p:spPr>
          <a:xfrm>
            <a:off x="1768825" y="1098400"/>
            <a:ext cx="10000400" cy="5018801"/>
          </a:xfrm>
          <a:prstGeom prst="rect">
            <a:avLst/>
          </a:prstGeom>
          <a:noFill/>
          <a:ln>
            <a:noFill/>
          </a:ln>
        </p:spPr>
      </p:pic>
      <p:sp>
        <p:nvSpPr>
          <p:cNvPr id="485" name="Google Shape;485;g31349cee685_0_24"/>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29</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g31349cee685_0_39"/>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92" name="Google Shape;492;g31349cee685_0_39"/>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493" name="Google Shape;493;g31349cee685_0_39"/>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2 - IMPEDIMENT LOG </a:t>
            </a:r>
            <a:endParaRPr/>
          </a:p>
          <a:p>
            <a:pPr marL="0" lvl="0" indent="0" algn="ctr" rtl="0">
              <a:lnSpc>
                <a:spcPct val="90000"/>
              </a:lnSpc>
              <a:spcBef>
                <a:spcPts val="1000"/>
              </a:spcBef>
              <a:spcAft>
                <a:spcPts val="0"/>
              </a:spcAft>
              <a:buSzPts val="3200"/>
              <a:buNone/>
            </a:pPr>
            <a:endParaRPr/>
          </a:p>
        </p:txBody>
      </p:sp>
      <p:pic>
        <p:nvPicPr>
          <p:cNvPr id="494" name="Google Shape;494;g31349cee685_0_39"/>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95" name="Google Shape;495;g31349cee685_0_39"/>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96" name="Google Shape;496;g31349cee685_0_39"/>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97" name="Google Shape;497;g31349cee685_0_39"/>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498" name="Google Shape;498;g31349cee685_0_39"/>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499" name="Google Shape;499;g31349cee685_0_39"/>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00" name="Google Shape;500;g31349cee685_0_39"/>
          <p:cNvPicPr preferRelativeResize="0"/>
          <p:nvPr/>
        </p:nvPicPr>
        <p:blipFill rotWithShape="1">
          <a:blip r:embed="rId5">
            <a:alphaModFix/>
          </a:blip>
          <a:srcRect/>
          <a:stretch/>
        </p:blipFill>
        <p:spPr>
          <a:xfrm>
            <a:off x="1468675" y="1334175"/>
            <a:ext cx="10488250" cy="4515425"/>
          </a:xfrm>
          <a:prstGeom prst="rect">
            <a:avLst/>
          </a:prstGeom>
          <a:noFill/>
          <a:ln>
            <a:noFill/>
          </a:ln>
        </p:spPr>
      </p:pic>
      <p:sp>
        <p:nvSpPr>
          <p:cNvPr id="501" name="Google Shape;501;g31349cee685_0_39"/>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30</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g31349cee685_0_54"/>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08" name="Google Shape;508;g31349cee685_0_54"/>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509" name="Google Shape;509;g31349cee685_0_54"/>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2 - EVIDENCIAS DE PRUEBAS </a:t>
            </a:r>
            <a:endParaRPr/>
          </a:p>
          <a:p>
            <a:pPr marL="0" lvl="0" indent="0" algn="ctr" rtl="0">
              <a:lnSpc>
                <a:spcPct val="90000"/>
              </a:lnSpc>
              <a:spcBef>
                <a:spcPts val="1000"/>
              </a:spcBef>
              <a:spcAft>
                <a:spcPts val="0"/>
              </a:spcAft>
              <a:buSzPts val="3200"/>
              <a:buNone/>
            </a:pPr>
            <a:endParaRPr/>
          </a:p>
        </p:txBody>
      </p:sp>
      <p:pic>
        <p:nvPicPr>
          <p:cNvPr id="510" name="Google Shape;510;g31349cee685_0_54"/>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11" name="Google Shape;511;g31349cee685_0_54"/>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12" name="Google Shape;512;g31349cee685_0_54"/>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13" name="Google Shape;513;g31349cee685_0_54"/>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14" name="Google Shape;514;g31349cee685_0_54"/>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15" name="Google Shape;515;g31349cee685_0_54"/>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16" name="Google Shape;516;g31349cee685_0_54"/>
          <p:cNvPicPr preferRelativeResize="0"/>
          <p:nvPr/>
        </p:nvPicPr>
        <p:blipFill rotWithShape="1">
          <a:blip r:embed="rId5">
            <a:alphaModFix/>
          </a:blip>
          <a:srcRect/>
          <a:stretch/>
        </p:blipFill>
        <p:spPr>
          <a:xfrm>
            <a:off x="1269200" y="1653750"/>
            <a:ext cx="10369351" cy="3669301"/>
          </a:xfrm>
          <a:prstGeom prst="rect">
            <a:avLst/>
          </a:prstGeom>
          <a:noFill/>
          <a:ln>
            <a:noFill/>
          </a:ln>
        </p:spPr>
      </p:pic>
      <p:sp>
        <p:nvSpPr>
          <p:cNvPr id="517" name="Google Shape;517;g31349cee685_0_54"/>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31</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g2f4b472474a_1_115"/>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24" name="Google Shape;524;g2f4b472474a_1_115"/>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525" name="Google Shape;525;g2f4b472474a_1_115"/>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3 - PREPARACIÓN E IMPLEMENTACIÓN </a:t>
            </a:r>
            <a:endParaRPr/>
          </a:p>
          <a:p>
            <a:pPr marL="0" lvl="0" indent="0" algn="ctr" rtl="0">
              <a:lnSpc>
                <a:spcPct val="90000"/>
              </a:lnSpc>
              <a:spcBef>
                <a:spcPts val="1000"/>
              </a:spcBef>
              <a:spcAft>
                <a:spcPts val="0"/>
              </a:spcAft>
              <a:buSzPts val="3200"/>
              <a:buNone/>
            </a:pPr>
            <a:endParaRPr/>
          </a:p>
        </p:txBody>
      </p:sp>
      <p:pic>
        <p:nvPicPr>
          <p:cNvPr id="526" name="Google Shape;526;g2f4b472474a_1_115"/>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27" name="Google Shape;527;g2f4b472474a_1_115"/>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28" name="Google Shape;528;g2f4b472474a_1_115"/>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29" name="Google Shape;529;g2f4b472474a_1_115"/>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30" name="Google Shape;530;g2f4b472474a_1_115"/>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31" name="Google Shape;531;g2f4b472474a_1_115"/>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sp>
        <p:nvSpPr>
          <p:cNvPr id="532" name="Google Shape;532;g2f4b472474a_1_115"/>
          <p:cNvSpPr txBox="1"/>
          <p:nvPr/>
        </p:nvSpPr>
        <p:spPr>
          <a:xfrm>
            <a:off x="1686550" y="1586700"/>
            <a:ext cx="10325100" cy="1842300"/>
          </a:xfrm>
          <a:prstGeom prst="rect">
            <a:avLst/>
          </a:prstGeom>
          <a:noFill/>
          <a:ln>
            <a:noFill/>
          </a:ln>
        </p:spPr>
        <p:txBody>
          <a:bodyPr spcFirstLastPara="1" wrap="square" lIns="91425" tIns="91425" rIns="91425" bIns="91425" anchor="t" anchorCtr="0">
            <a:noAutofit/>
          </a:bodyPr>
          <a:lstStyle/>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Duración: 4 Semanas</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Evidencias: Documentación Scrum definida y entrega del incremento.</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a:p>
            <a:pPr marL="457200" marR="0" lvl="0" indent="-330200" algn="l" rtl="0">
              <a:lnSpc>
                <a:spcPct val="100000"/>
              </a:lnSpc>
              <a:spcBef>
                <a:spcPts val="0"/>
              </a:spcBef>
              <a:spcAft>
                <a:spcPts val="0"/>
              </a:spcAft>
              <a:buClr>
                <a:schemeClr val="dk2"/>
              </a:buClr>
              <a:buSzPts val="1600"/>
              <a:buFont typeface="Arial"/>
              <a:buChar char="➔"/>
            </a:pPr>
            <a:r>
              <a:rPr lang="es-MX" sz="1600" b="0" i="0" u="none" strike="noStrike" cap="none">
                <a:solidFill>
                  <a:schemeClr val="dk2"/>
                </a:solidFill>
                <a:latin typeface="Arial"/>
                <a:ea typeface="Arial"/>
                <a:cs typeface="Arial"/>
                <a:sym typeface="Arial"/>
              </a:rPr>
              <a:t>Descripción: Preparación y configuración de la herramienta en el entorno de trabajo y capacitación para el uso de esta.</a:t>
            </a:r>
            <a:endParaRPr sz="1600" b="0" i="0" u="none" strike="noStrike" cap="none">
              <a:solidFill>
                <a:schemeClr val="dk2"/>
              </a:solidFill>
              <a:latin typeface="Arial"/>
              <a:ea typeface="Arial"/>
              <a:cs typeface="Arial"/>
              <a:sym typeface="Arial"/>
            </a:endParaRPr>
          </a:p>
          <a:p>
            <a:pPr marL="45720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2"/>
              </a:solidFill>
              <a:latin typeface="Arial"/>
              <a:ea typeface="Arial"/>
              <a:cs typeface="Arial"/>
              <a:sym typeface="Arial"/>
            </a:endParaRPr>
          </a:p>
        </p:txBody>
      </p:sp>
      <p:sp>
        <p:nvSpPr>
          <p:cNvPr id="533" name="Google Shape;533;g2f4b472474a_1_115"/>
          <p:cNvSpPr txBox="1"/>
          <p:nvPr/>
        </p:nvSpPr>
        <p:spPr>
          <a:xfrm>
            <a:off x="5604400" y="3429000"/>
            <a:ext cx="2489400" cy="31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s-MX" sz="1800" b="1" i="0" u="none" strike="noStrike" cap="none">
                <a:solidFill>
                  <a:schemeClr val="dk2"/>
                </a:solidFill>
                <a:latin typeface="Arial"/>
                <a:ea typeface="Arial"/>
                <a:cs typeface="Arial"/>
                <a:sym typeface="Arial"/>
              </a:rPr>
              <a:t>Historia de usuarios</a:t>
            </a:r>
            <a:endParaRPr sz="1800" b="1" i="0" u="none" strike="noStrike" cap="none">
              <a:solidFill>
                <a:schemeClr val="dk2"/>
              </a:solidFill>
              <a:latin typeface="Arial"/>
              <a:ea typeface="Arial"/>
              <a:cs typeface="Arial"/>
              <a:sym typeface="Arial"/>
            </a:endParaRPr>
          </a:p>
        </p:txBody>
      </p:sp>
      <p:sp>
        <p:nvSpPr>
          <p:cNvPr id="534" name="Google Shape;534;g2f4b472474a_1_115"/>
          <p:cNvSpPr/>
          <p:nvPr/>
        </p:nvSpPr>
        <p:spPr>
          <a:xfrm>
            <a:off x="2760900" y="4140052"/>
            <a:ext cx="3335100" cy="1249200"/>
          </a:xfrm>
          <a:prstGeom prst="roundRect">
            <a:avLst>
              <a:gd name="adj" fmla="val 1666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Capacitación en la herramienta</a:t>
            </a:r>
            <a:endParaRPr sz="1400" b="1" i="0" u="none" strike="noStrike" cap="none">
              <a:solidFill>
                <a:srgbClr val="000000"/>
              </a:solidFill>
              <a:latin typeface="Arial"/>
              <a:ea typeface="Arial"/>
              <a:cs typeface="Arial"/>
              <a:sym typeface="Arial"/>
            </a:endParaRPr>
          </a:p>
        </p:txBody>
      </p:sp>
      <p:sp>
        <p:nvSpPr>
          <p:cNvPr id="535" name="Google Shape;535;g2f4b472474a_1_115"/>
          <p:cNvSpPr/>
          <p:nvPr/>
        </p:nvSpPr>
        <p:spPr>
          <a:xfrm>
            <a:off x="6885900" y="4140050"/>
            <a:ext cx="3335100" cy="1249200"/>
          </a:xfrm>
          <a:prstGeom prst="roundRect">
            <a:avLst>
              <a:gd name="adj" fmla="val 16667"/>
            </a:avLst>
          </a:prstGeom>
          <a:solidFill>
            <a:srgbClr val="BFBFB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s-MX" sz="1400" b="1" i="0" u="none" strike="noStrike" cap="none">
                <a:solidFill>
                  <a:srgbClr val="000000"/>
                </a:solidFill>
                <a:latin typeface="Arial"/>
                <a:ea typeface="Arial"/>
                <a:cs typeface="Arial"/>
                <a:sym typeface="Arial"/>
              </a:rPr>
              <a:t>Despliegue de solución</a:t>
            </a:r>
            <a:endParaRPr sz="1400" b="1" i="0" u="none" strike="noStrike" cap="none">
              <a:solidFill>
                <a:srgbClr val="000000"/>
              </a:solidFill>
              <a:latin typeface="Arial"/>
              <a:ea typeface="Arial"/>
              <a:cs typeface="Arial"/>
              <a:sym typeface="Arial"/>
            </a:endParaRPr>
          </a:p>
        </p:txBody>
      </p:sp>
      <p:sp>
        <p:nvSpPr>
          <p:cNvPr id="536" name="Google Shape;536;g2f4b472474a_1_115"/>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32</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g317e1a6a5dc_0_0"/>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43" name="Google Shape;543;g317e1a6a5dc_0_0"/>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544" name="Google Shape;544;g317e1a6a5dc_0_0"/>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3 - BACKLOG </a:t>
            </a:r>
            <a:endParaRPr/>
          </a:p>
          <a:p>
            <a:pPr marL="0" lvl="0" indent="0" algn="ctr" rtl="0">
              <a:lnSpc>
                <a:spcPct val="90000"/>
              </a:lnSpc>
              <a:spcBef>
                <a:spcPts val="1000"/>
              </a:spcBef>
              <a:spcAft>
                <a:spcPts val="0"/>
              </a:spcAft>
              <a:buSzPts val="3200"/>
              <a:buNone/>
            </a:pPr>
            <a:endParaRPr/>
          </a:p>
        </p:txBody>
      </p:sp>
      <p:pic>
        <p:nvPicPr>
          <p:cNvPr id="545" name="Google Shape;545;g317e1a6a5dc_0_0"/>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46" name="Google Shape;546;g317e1a6a5dc_0_0"/>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47" name="Google Shape;547;g317e1a6a5dc_0_0"/>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48" name="Google Shape;548;g317e1a6a5dc_0_0"/>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49" name="Google Shape;549;g317e1a6a5dc_0_0"/>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50" name="Google Shape;550;g317e1a6a5dc_0_0"/>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51" name="Google Shape;551;g317e1a6a5dc_0_0"/>
          <p:cNvPicPr preferRelativeResize="0"/>
          <p:nvPr/>
        </p:nvPicPr>
        <p:blipFill rotWithShape="1">
          <a:blip r:embed="rId5">
            <a:alphaModFix/>
          </a:blip>
          <a:srcRect/>
          <a:stretch/>
        </p:blipFill>
        <p:spPr>
          <a:xfrm>
            <a:off x="1269200" y="1437300"/>
            <a:ext cx="10790676" cy="3860275"/>
          </a:xfrm>
          <a:prstGeom prst="rect">
            <a:avLst/>
          </a:prstGeom>
          <a:noFill/>
          <a:ln>
            <a:noFill/>
          </a:ln>
        </p:spPr>
      </p:pic>
      <p:sp>
        <p:nvSpPr>
          <p:cNvPr id="552" name="Google Shape;552;g317e1a6a5dc_0_0"/>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33</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g317e1a6a5dc_0_14"/>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59" name="Google Shape;559;g317e1a6a5dc_0_14"/>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560" name="Google Shape;560;g317e1a6a5dc_0_14"/>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3 - BURNDOWN CHART </a:t>
            </a:r>
            <a:endParaRPr/>
          </a:p>
          <a:p>
            <a:pPr marL="0" lvl="0" indent="0" algn="ctr" rtl="0">
              <a:lnSpc>
                <a:spcPct val="90000"/>
              </a:lnSpc>
              <a:spcBef>
                <a:spcPts val="1000"/>
              </a:spcBef>
              <a:spcAft>
                <a:spcPts val="0"/>
              </a:spcAft>
              <a:buSzPts val="3200"/>
              <a:buNone/>
            </a:pPr>
            <a:endParaRPr/>
          </a:p>
        </p:txBody>
      </p:sp>
      <p:pic>
        <p:nvPicPr>
          <p:cNvPr id="561" name="Google Shape;561;g317e1a6a5dc_0_14"/>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62" name="Google Shape;562;g317e1a6a5dc_0_14"/>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63" name="Google Shape;563;g317e1a6a5dc_0_14"/>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64" name="Google Shape;564;g317e1a6a5dc_0_14"/>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65" name="Google Shape;565;g317e1a6a5dc_0_14"/>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66" name="Google Shape;566;g317e1a6a5dc_0_14"/>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67" name="Google Shape;567;g317e1a6a5dc_0_14" title="Gráfico"/>
          <p:cNvPicPr preferRelativeResize="0"/>
          <p:nvPr/>
        </p:nvPicPr>
        <p:blipFill rotWithShape="1">
          <a:blip r:embed="rId5">
            <a:alphaModFix/>
          </a:blip>
          <a:srcRect/>
          <a:stretch/>
        </p:blipFill>
        <p:spPr>
          <a:xfrm>
            <a:off x="1710150" y="1050850"/>
            <a:ext cx="10095151" cy="5053850"/>
          </a:xfrm>
          <a:prstGeom prst="rect">
            <a:avLst/>
          </a:prstGeom>
          <a:noFill/>
          <a:ln>
            <a:noFill/>
          </a:ln>
        </p:spPr>
      </p:pic>
      <p:sp>
        <p:nvSpPr>
          <p:cNvPr id="568" name="Google Shape;568;g317e1a6a5dc_0_14"/>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34</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g317e1a6a5dc_0_27"/>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75" name="Google Shape;575;g317e1a6a5dc_0_27"/>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576" name="Google Shape;576;g317e1a6a5dc_0_27"/>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3 - IMPEDIMENT LOG </a:t>
            </a:r>
            <a:endParaRPr/>
          </a:p>
          <a:p>
            <a:pPr marL="0" lvl="0" indent="0" algn="ctr" rtl="0">
              <a:lnSpc>
                <a:spcPct val="90000"/>
              </a:lnSpc>
              <a:spcBef>
                <a:spcPts val="1000"/>
              </a:spcBef>
              <a:spcAft>
                <a:spcPts val="0"/>
              </a:spcAft>
              <a:buSzPts val="3200"/>
              <a:buNone/>
            </a:pPr>
            <a:endParaRPr/>
          </a:p>
        </p:txBody>
      </p:sp>
      <p:pic>
        <p:nvPicPr>
          <p:cNvPr id="577" name="Google Shape;577;g317e1a6a5dc_0_27"/>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78" name="Google Shape;578;g317e1a6a5dc_0_27"/>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79" name="Google Shape;579;g317e1a6a5dc_0_27"/>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80" name="Google Shape;580;g317e1a6a5dc_0_27"/>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81" name="Google Shape;581;g317e1a6a5dc_0_27"/>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82" name="Google Shape;582;g317e1a6a5dc_0_27"/>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83" name="Google Shape;583;g317e1a6a5dc_0_27"/>
          <p:cNvPicPr preferRelativeResize="0"/>
          <p:nvPr/>
        </p:nvPicPr>
        <p:blipFill rotWithShape="1">
          <a:blip r:embed="rId5">
            <a:alphaModFix/>
          </a:blip>
          <a:srcRect/>
          <a:stretch/>
        </p:blipFill>
        <p:spPr>
          <a:xfrm>
            <a:off x="1464350" y="1534550"/>
            <a:ext cx="10382274" cy="3064175"/>
          </a:xfrm>
          <a:prstGeom prst="rect">
            <a:avLst/>
          </a:prstGeom>
          <a:noFill/>
          <a:ln>
            <a:noFill/>
          </a:ln>
        </p:spPr>
      </p:pic>
      <p:sp>
        <p:nvSpPr>
          <p:cNvPr id="584" name="Google Shape;584;g317e1a6a5dc_0_27"/>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35</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g317e1a6a5dc_0_40"/>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91" name="Google Shape;591;g317e1a6a5dc_0_40"/>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592" name="Google Shape;592;g317e1a6a5dc_0_40"/>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SPRINT 3 - EVIDENCIAS DE PRUEBAS</a:t>
            </a:r>
            <a:endParaRPr/>
          </a:p>
          <a:p>
            <a:pPr marL="0" lvl="0" indent="0" algn="ctr" rtl="0">
              <a:lnSpc>
                <a:spcPct val="90000"/>
              </a:lnSpc>
              <a:spcBef>
                <a:spcPts val="1000"/>
              </a:spcBef>
              <a:spcAft>
                <a:spcPts val="0"/>
              </a:spcAft>
              <a:buSzPts val="3200"/>
              <a:buNone/>
            </a:pPr>
            <a:endParaRPr/>
          </a:p>
        </p:txBody>
      </p:sp>
      <p:pic>
        <p:nvPicPr>
          <p:cNvPr id="593" name="Google Shape;593;g317e1a6a5dc_0_40"/>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94" name="Google Shape;594;g317e1a6a5dc_0_40"/>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95" name="Google Shape;595;g317e1a6a5dc_0_40"/>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96" name="Google Shape;596;g317e1a6a5dc_0_40"/>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97" name="Google Shape;597;g317e1a6a5dc_0_40"/>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598" name="Google Shape;598;g317e1a6a5dc_0_40"/>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599" name="Google Shape;599;g317e1a6a5dc_0_40"/>
          <p:cNvPicPr preferRelativeResize="0"/>
          <p:nvPr/>
        </p:nvPicPr>
        <p:blipFill rotWithShape="1">
          <a:blip r:embed="rId5">
            <a:alphaModFix/>
          </a:blip>
          <a:srcRect/>
          <a:stretch/>
        </p:blipFill>
        <p:spPr>
          <a:xfrm>
            <a:off x="1329900" y="1675875"/>
            <a:ext cx="10767824" cy="3506250"/>
          </a:xfrm>
          <a:prstGeom prst="rect">
            <a:avLst/>
          </a:prstGeom>
          <a:noFill/>
          <a:ln>
            <a:noFill/>
          </a:ln>
        </p:spPr>
      </p:pic>
      <p:sp>
        <p:nvSpPr>
          <p:cNvPr id="600" name="Google Shape;600;g317e1a6a5dc_0_40"/>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36</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g30871a23932_0_60"/>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07" name="Google Shape;607;g30871a23932_0_60"/>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608" name="Google Shape;608;g30871a23932_0_60"/>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DEMOSTRACIÓN </a:t>
            </a:r>
            <a:endParaRPr/>
          </a:p>
          <a:p>
            <a:pPr marL="0" lvl="0" indent="0" algn="ctr" rtl="0">
              <a:lnSpc>
                <a:spcPct val="90000"/>
              </a:lnSpc>
              <a:spcBef>
                <a:spcPts val="1000"/>
              </a:spcBef>
              <a:spcAft>
                <a:spcPts val="0"/>
              </a:spcAft>
              <a:buSzPts val="3200"/>
              <a:buNone/>
            </a:pPr>
            <a:endParaRPr/>
          </a:p>
        </p:txBody>
      </p:sp>
      <p:pic>
        <p:nvPicPr>
          <p:cNvPr id="609" name="Google Shape;609;g30871a23932_0_60"/>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610" name="Google Shape;610;g30871a23932_0_60"/>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611" name="Google Shape;611;g30871a23932_0_60"/>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612" name="Google Shape;612;g30871a23932_0_60"/>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613" name="Google Shape;613;g30871a23932_0_60"/>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614" name="Google Shape;614;g30871a23932_0_60"/>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pic>
        <p:nvPicPr>
          <p:cNvPr id="615" name="Google Shape;615;g30871a23932_0_60"/>
          <p:cNvPicPr preferRelativeResize="0"/>
          <p:nvPr/>
        </p:nvPicPr>
        <p:blipFill rotWithShape="1">
          <a:blip r:embed="rId5">
            <a:alphaModFix/>
          </a:blip>
          <a:srcRect/>
          <a:stretch/>
        </p:blipFill>
        <p:spPr>
          <a:xfrm>
            <a:off x="3784652" y="1533099"/>
            <a:ext cx="5450925" cy="3494376"/>
          </a:xfrm>
          <a:prstGeom prst="rect">
            <a:avLst/>
          </a:prstGeom>
          <a:noFill/>
          <a:ln>
            <a:noFill/>
          </a:ln>
        </p:spPr>
      </p:pic>
      <p:sp>
        <p:nvSpPr>
          <p:cNvPr id="616" name="Google Shape;616;g30871a23932_0_60"/>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37</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g2f4b472474a_1_124"/>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23" name="Google Shape;623;g2f4b472474a_1_124"/>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624" name="Google Shape;624;g2f4b472474a_1_124"/>
          <p:cNvSpPr txBox="1">
            <a:spLocks noGrp="1"/>
          </p:cNvSpPr>
          <p:nvPr>
            <p:ph type="body" idx="1"/>
          </p:nvPr>
        </p:nvSpPr>
        <p:spPr>
          <a:xfrm>
            <a:off x="1269200" y="405850"/>
            <a:ext cx="101586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CONCLUSIONES </a:t>
            </a:r>
            <a:endParaRPr/>
          </a:p>
          <a:p>
            <a:pPr marL="0" lvl="0" indent="0" algn="ctr" rtl="0">
              <a:lnSpc>
                <a:spcPct val="90000"/>
              </a:lnSpc>
              <a:spcBef>
                <a:spcPts val="1000"/>
              </a:spcBef>
              <a:spcAft>
                <a:spcPts val="0"/>
              </a:spcAft>
              <a:buSzPts val="3200"/>
              <a:buNone/>
            </a:pPr>
            <a:endParaRPr/>
          </a:p>
        </p:txBody>
      </p:sp>
      <p:pic>
        <p:nvPicPr>
          <p:cNvPr id="625" name="Google Shape;625;g2f4b472474a_1_124"/>
          <p:cNvPicPr preferRelativeResize="0"/>
          <p:nvPr/>
        </p:nvPicPr>
        <p:blipFill rotWithShape="1">
          <a:blip r:embed="rId4">
            <a:alphaModFix/>
          </a:blip>
          <a:srcRect/>
          <a:stretch/>
        </p:blipFill>
        <p:spPr>
          <a:xfrm>
            <a:off x="3304947" y="1123478"/>
            <a:ext cx="427431" cy="427431"/>
          </a:xfrm>
          <a:prstGeom prst="rect">
            <a:avLst/>
          </a:prstGeom>
          <a:noFill/>
          <a:ln>
            <a:noFill/>
          </a:ln>
        </p:spPr>
      </p:pic>
      <p:sp>
        <p:nvSpPr>
          <p:cNvPr id="626" name="Google Shape;626;g2f4b472474a_1_124"/>
          <p:cNvSpPr/>
          <p:nvPr/>
        </p:nvSpPr>
        <p:spPr>
          <a:xfrm>
            <a:off x="2521084" y="986276"/>
            <a:ext cx="1800000" cy="1800000"/>
          </a:xfrm>
          <a:prstGeom prst="ellipse">
            <a:avLst/>
          </a:prstGeom>
          <a:blipFill rotWithShape="1">
            <a:blip r:embed="rId5">
              <a:alphaModFix/>
            </a:blip>
            <a:stretch>
              <a:fillRect/>
            </a:stretch>
          </a:blip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27" name="Google Shape;627;g2f4b472474a_1_124"/>
          <p:cNvSpPr/>
          <p:nvPr/>
        </p:nvSpPr>
        <p:spPr>
          <a:xfrm>
            <a:off x="8878900" y="986276"/>
            <a:ext cx="1800000" cy="1800000"/>
          </a:xfrm>
          <a:prstGeom prst="ellipse">
            <a:avLst/>
          </a:prstGeom>
          <a:blipFill rotWithShape="1">
            <a:blip r:embed="rId6">
              <a:alphaModFix/>
            </a:blip>
            <a:stretch>
              <a:fillRect/>
            </a:stretch>
          </a:blip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28" name="Google Shape;628;g2f4b472474a_1_124"/>
          <p:cNvSpPr/>
          <p:nvPr/>
        </p:nvSpPr>
        <p:spPr>
          <a:xfrm>
            <a:off x="5780858" y="986276"/>
            <a:ext cx="1800000" cy="1800000"/>
          </a:xfrm>
          <a:prstGeom prst="ellipse">
            <a:avLst/>
          </a:prstGeom>
          <a:blipFill rotWithShape="1">
            <a:blip r:embed="rId7">
              <a:alphaModFix/>
            </a:blip>
            <a:stretch>
              <a:fillRect/>
            </a:stretch>
          </a:blip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29" name="Google Shape;629;g2f4b472474a_1_124"/>
          <p:cNvSpPr txBox="1"/>
          <p:nvPr/>
        </p:nvSpPr>
        <p:spPr>
          <a:xfrm>
            <a:off x="8471017" y="2824104"/>
            <a:ext cx="2869500" cy="3063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s-MX" sz="1300" b="1" i="0" u="none" strike="noStrike" cap="none">
                <a:solidFill>
                  <a:srgbClr val="000000"/>
                </a:solidFill>
                <a:latin typeface="Arial"/>
                <a:ea typeface="Arial"/>
                <a:cs typeface="Arial"/>
                <a:sym typeface="Arial"/>
              </a:rPr>
              <a:t>Nicolás Cañas Arriagada</a:t>
            </a:r>
            <a:endParaRPr sz="13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chemeClr val="dk1"/>
              </a:buClr>
              <a:buSzPts val="1600"/>
              <a:buFont typeface="Arial"/>
              <a:buNone/>
            </a:pPr>
            <a:r>
              <a:rPr lang="es-MX" sz="1600" b="0" i="0" u="none" strike="noStrike" cap="none">
                <a:solidFill>
                  <a:schemeClr val="dk1"/>
                </a:solidFill>
                <a:latin typeface="Arial"/>
                <a:ea typeface="Arial"/>
                <a:cs typeface="Arial"/>
                <a:sym typeface="Arial"/>
              </a:rPr>
              <a:t>“Al aceptar el desafío de trabajar con una empresa real, demostramos que la combinación de nuestros conocimientos puede generar soluciones efectivas y sólidas, sino también mejorando nuestras competencias en gestión de proyectos ”</a:t>
            </a:r>
            <a:endParaRPr sz="20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630" name="Google Shape;630;g2f4b472474a_1_124"/>
          <p:cNvSpPr txBox="1"/>
          <p:nvPr/>
        </p:nvSpPr>
        <p:spPr>
          <a:xfrm>
            <a:off x="2061035" y="2832432"/>
            <a:ext cx="2915400" cy="3155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s-MX" sz="1300" b="1" i="0" u="none" strike="noStrike" cap="none">
                <a:solidFill>
                  <a:srgbClr val="000000"/>
                </a:solidFill>
                <a:latin typeface="Arial"/>
                <a:ea typeface="Arial"/>
                <a:cs typeface="Arial"/>
                <a:sym typeface="Arial"/>
              </a:rPr>
              <a:t>Felipe Fernández Morel</a:t>
            </a:r>
            <a:endParaRPr sz="13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600"/>
              <a:buFont typeface="Arial"/>
              <a:buNone/>
            </a:pPr>
            <a:r>
              <a:rPr lang="es-MX" sz="1600" b="0" i="0" u="none" strike="noStrike" cap="none">
                <a:solidFill>
                  <a:srgbClr val="000000"/>
                </a:solidFill>
                <a:latin typeface="Arial"/>
                <a:ea typeface="Arial"/>
                <a:cs typeface="Arial"/>
                <a:sym typeface="Arial"/>
              </a:rPr>
              <a:t>“Considero que la solución propuesta es bastante innovadora, aprovechando las herramientas existentes. Ayudándonos a potenciar nuestras competencias como la integración de plataformas y gestión de proyectos mientras aceptamos el desafío de trabajar con una empresa real y conocida.”</a:t>
            </a:r>
            <a:endParaRPr sz="1600" b="1" i="0" u="none" strike="noStrike" cap="none">
              <a:solidFill>
                <a:srgbClr val="000000"/>
              </a:solidFill>
              <a:latin typeface="Arial"/>
              <a:ea typeface="Arial"/>
              <a:cs typeface="Arial"/>
              <a:sym typeface="Arial"/>
            </a:endParaRPr>
          </a:p>
        </p:txBody>
      </p:sp>
      <p:sp>
        <p:nvSpPr>
          <p:cNvPr id="631" name="Google Shape;631;g2f4b472474a_1_124"/>
          <p:cNvSpPr txBox="1"/>
          <p:nvPr/>
        </p:nvSpPr>
        <p:spPr>
          <a:xfrm>
            <a:off x="5278696" y="2830297"/>
            <a:ext cx="2994000" cy="4048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s-MX" sz="1300" b="1" i="0" u="none" strike="noStrike" cap="none">
                <a:solidFill>
                  <a:srgbClr val="000000"/>
                </a:solidFill>
                <a:latin typeface="Arial"/>
                <a:ea typeface="Arial"/>
                <a:cs typeface="Arial"/>
                <a:sym typeface="Arial"/>
              </a:rPr>
              <a:t>Marcelo Contreras González</a:t>
            </a:r>
            <a:endParaRPr sz="1300" b="1"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chemeClr val="dk1"/>
              </a:buClr>
              <a:buSzPts val="1600"/>
              <a:buFont typeface="Arial"/>
              <a:buNone/>
            </a:pPr>
            <a:r>
              <a:rPr lang="es-MX" sz="1600" b="0" i="0" u="none" strike="noStrike" cap="none">
                <a:solidFill>
                  <a:schemeClr val="dk1"/>
                </a:solidFill>
                <a:latin typeface="Arial"/>
                <a:ea typeface="Arial"/>
                <a:cs typeface="Arial"/>
                <a:sym typeface="Arial"/>
              </a:rPr>
              <a:t>“Nuestra solución destaca en la integración de diversas plataformas, permitiéndonos abordar un problema significativo para la empresa de manera eficiente. Este proyecto demuestra que la combinación de conocimientos en integración y gestión de tecnologías puede resultar en soluciones robustas y efectivas, sin necesidad de recurrir a desarrollos complejos o costosos.”</a:t>
            </a:r>
            <a:endParaRPr sz="16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000"/>
              <a:buFont typeface="Arial"/>
              <a:buNone/>
            </a:pPr>
            <a:endParaRPr sz="1000" b="1" i="0" u="none" strike="noStrike" cap="none">
              <a:solidFill>
                <a:srgbClr val="000000"/>
              </a:solidFill>
              <a:latin typeface="Arial"/>
              <a:ea typeface="Arial"/>
              <a:cs typeface="Arial"/>
              <a:sym typeface="Arial"/>
            </a:endParaRPr>
          </a:p>
        </p:txBody>
      </p:sp>
      <p:sp>
        <p:nvSpPr>
          <p:cNvPr id="632" name="Google Shape;632;g2f4b472474a_1_124"/>
          <p:cNvSpPr txBox="1"/>
          <p:nvPr/>
        </p:nvSpPr>
        <p:spPr>
          <a:xfrm>
            <a:off x="1391324" y="6135750"/>
            <a:ext cx="427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38</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g2f4b472474a_1_17"/>
          <p:cNvSpPr/>
          <p:nvPr/>
        </p:nvSpPr>
        <p:spPr>
          <a:xfrm>
            <a:off x="137600" y="230650"/>
            <a:ext cx="833700" cy="820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6" name="Google Shape;136;g2f4b472474a_1_17"/>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137" name="Google Shape;137;g2f4b472474a_1_17"/>
          <p:cNvSpPr txBox="1">
            <a:spLocks noGrp="1"/>
          </p:cNvSpPr>
          <p:nvPr>
            <p:ph type="body" idx="1"/>
          </p:nvPr>
        </p:nvSpPr>
        <p:spPr>
          <a:xfrm>
            <a:off x="5432498" y="405850"/>
            <a:ext cx="59952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CONTEXTO</a:t>
            </a:r>
            <a:endParaRPr/>
          </a:p>
          <a:p>
            <a:pPr marL="0" lvl="0" indent="0" algn="ctr" rtl="0">
              <a:lnSpc>
                <a:spcPct val="90000"/>
              </a:lnSpc>
              <a:spcBef>
                <a:spcPts val="1000"/>
              </a:spcBef>
              <a:spcAft>
                <a:spcPts val="0"/>
              </a:spcAft>
              <a:buSzPts val="3200"/>
              <a:buNone/>
            </a:pPr>
            <a:endParaRPr/>
          </a:p>
        </p:txBody>
      </p:sp>
      <p:pic>
        <p:nvPicPr>
          <p:cNvPr id="138" name="Google Shape;138;g2f4b472474a_1_17"/>
          <p:cNvPicPr preferRelativeResize="0"/>
          <p:nvPr/>
        </p:nvPicPr>
        <p:blipFill rotWithShape="1">
          <a:blip r:embed="rId4">
            <a:alphaModFix/>
          </a:blip>
          <a:srcRect/>
          <a:stretch/>
        </p:blipFill>
        <p:spPr>
          <a:xfrm>
            <a:off x="2796772" y="1334178"/>
            <a:ext cx="427431" cy="427431"/>
          </a:xfrm>
          <a:prstGeom prst="rect">
            <a:avLst/>
          </a:prstGeom>
          <a:noFill/>
          <a:ln>
            <a:noFill/>
          </a:ln>
        </p:spPr>
      </p:pic>
      <p:sp>
        <p:nvSpPr>
          <p:cNvPr id="139" name="Google Shape;139;g2f4b472474a_1_17"/>
          <p:cNvSpPr txBox="1"/>
          <p:nvPr/>
        </p:nvSpPr>
        <p:spPr>
          <a:xfrm>
            <a:off x="2094449" y="1826902"/>
            <a:ext cx="1921200" cy="540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455"/>
              <a:buFont typeface="Arial"/>
              <a:buNone/>
            </a:pPr>
            <a:r>
              <a:rPr lang="es-MX" sz="1455" b="1" i="0" u="none" strike="noStrike" cap="none">
                <a:solidFill>
                  <a:srgbClr val="FFFFFF"/>
                </a:solidFill>
                <a:latin typeface="Arial"/>
                <a:ea typeface="Arial"/>
                <a:cs typeface="Arial"/>
                <a:sym typeface="Arial"/>
              </a:rPr>
              <a:t>ACOMPAÑAMIENTO</a:t>
            </a:r>
            <a:endParaRPr sz="1400" b="0" i="0" u="none" strike="noStrike" cap="none">
              <a:solidFill>
                <a:srgbClr val="000000"/>
              </a:solidFill>
              <a:latin typeface="Arial"/>
              <a:ea typeface="Arial"/>
              <a:cs typeface="Arial"/>
              <a:sym typeface="Arial"/>
            </a:endParaRPr>
          </a:p>
        </p:txBody>
      </p:sp>
      <p:sp>
        <p:nvSpPr>
          <p:cNvPr id="140" name="Google Shape;140;g2f4b472474a_1_17"/>
          <p:cNvSpPr/>
          <p:nvPr/>
        </p:nvSpPr>
        <p:spPr>
          <a:xfrm>
            <a:off x="1680000" y="1253875"/>
            <a:ext cx="9811500" cy="2673600"/>
          </a:xfrm>
          <a:prstGeom prst="rect">
            <a:avLst/>
          </a:prstGeom>
          <a:noFill/>
          <a:ln>
            <a:noFill/>
          </a:ln>
        </p:spPr>
        <p:txBody>
          <a:bodyPr spcFirstLastPara="1" wrap="square" lIns="91425" tIns="45700" rIns="91425" bIns="45700" anchor="t" anchorCtr="0">
            <a:noAutofit/>
          </a:bodyPr>
          <a:lstStyle/>
          <a:p>
            <a:pPr marL="0" marR="0" lvl="0" indent="0" algn="just" rtl="0">
              <a:lnSpc>
                <a:spcPct val="100000"/>
              </a:lnSpc>
              <a:spcBef>
                <a:spcPts val="0"/>
              </a:spcBef>
              <a:spcAft>
                <a:spcPts val="0"/>
              </a:spcAft>
              <a:buClr>
                <a:srgbClr val="000000"/>
              </a:buClr>
              <a:buSzPts val="1600"/>
              <a:buFont typeface="Arial"/>
              <a:buNone/>
            </a:pPr>
            <a:r>
              <a:rPr lang="es-MX" sz="1600" b="0" i="0" u="none" strike="noStrike" cap="none">
                <a:solidFill>
                  <a:schemeClr val="dk1"/>
                </a:solidFill>
                <a:latin typeface="Arial"/>
                <a:ea typeface="Arial"/>
                <a:cs typeface="Arial"/>
                <a:sym typeface="Arial"/>
              </a:rPr>
              <a:t>Verisure es un proveedor líder de sistemas de alarma monitoreados profesionalmente. Su modelo de negocios integra el desarrollo, el diseño y las ventas de productos con la instalación, el servicio y una solución de monitoreo profesional las 24 horas del día, los 7 días de la semana. Atienden familias y pequeñas empresas.</a:t>
            </a:r>
            <a:endParaRPr sz="1600" b="0" i="0" u="none" strike="noStrike" cap="none">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600"/>
              <a:buFont typeface="Arial"/>
              <a:buNone/>
            </a:pPr>
            <a:r>
              <a:rPr lang="es-MX" sz="1600" b="0" i="0" u="none" strike="noStrike" cap="none">
                <a:solidFill>
                  <a:schemeClr val="dk1"/>
                </a:solidFill>
                <a:latin typeface="Arial"/>
                <a:ea typeface="Arial"/>
                <a:cs typeface="Arial"/>
                <a:sym typeface="Arial"/>
              </a:rPr>
              <a:t>Operan como Verisure en la mayoría de sus mercados y como Securitas Direct en España, Portugal y parcialmente en Suecia. En 2020, Arlo Europe pasó a formar parte de Verisure. Arlo es el proveedor en Europa de sistemas de cámaras de seguridad inteligentes.</a:t>
            </a:r>
            <a:endParaRPr sz="1600" b="0" i="0" u="none" strike="noStrike" cap="none">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600"/>
              <a:buFont typeface="Arial"/>
              <a:buNone/>
            </a:pPr>
            <a:r>
              <a:rPr lang="es-MX" sz="1600" b="0" i="0" u="none" strike="noStrike" cap="none">
                <a:solidFill>
                  <a:schemeClr val="dk1"/>
                </a:solidFill>
                <a:latin typeface="Arial"/>
                <a:ea typeface="Arial"/>
                <a:cs typeface="Arial"/>
                <a:sym typeface="Arial"/>
              </a:rPr>
              <a:t>Cuentan con más de 35 años de conocimientos, experiencia e innovación, brindando tranquilidad.</a:t>
            </a:r>
            <a:endParaRPr sz="1600" b="0" i="0" u="none" strike="noStrike" cap="none">
              <a:solidFill>
                <a:schemeClr val="dk1"/>
              </a:solidFill>
              <a:latin typeface="Arial"/>
              <a:ea typeface="Arial"/>
              <a:cs typeface="Arial"/>
              <a:sym typeface="Arial"/>
            </a:endParaRPr>
          </a:p>
        </p:txBody>
      </p:sp>
      <p:pic>
        <p:nvPicPr>
          <p:cNvPr id="141" name="Google Shape;141;g2f4b472474a_1_17"/>
          <p:cNvPicPr preferRelativeResize="0"/>
          <p:nvPr/>
        </p:nvPicPr>
        <p:blipFill rotWithShape="1">
          <a:blip r:embed="rId5">
            <a:alphaModFix/>
          </a:blip>
          <a:srcRect/>
          <a:stretch/>
        </p:blipFill>
        <p:spPr>
          <a:xfrm>
            <a:off x="2961400" y="3864225"/>
            <a:ext cx="6903060" cy="2625725"/>
          </a:xfrm>
          <a:prstGeom prst="rect">
            <a:avLst/>
          </a:prstGeom>
          <a:noFill/>
          <a:ln>
            <a:noFill/>
          </a:ln>
        </p:spPr>
      </p:pic>
      <p:sp>
        <p:nvSpPr>
          <p:cNvPr id="142" name="Google Shape;142;g2f4b472474a_1_17"/>
          <p:cNvSpPr txBox="1"/>
          <p:nvPr/>
        </p:nvSpPr>
        <p:spPr>
          <a:xfrm>
            <a:off x="1391316" y="6135739"/>
            <a:ext cx="225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3</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7"/>
        <p:cNvGrpSpPr/>
        <p:nvPr/>
      </p:nvGrpSpPr>
      <p:grpSpPr>
        <a:xfrm>
          <a:off x="0" y="0"/>
          <a:ext cx="0" cy="0"/>
          <a:chOff x="0" y="0"/>
          <a:chExt cx="0" cy="0"/>
        </a:xfrm>
      </p:grpSpPr>
      <p:sp>
        <p:nvSpPr>
          <p:cNvPr id="638" name="Google Shape;638;p1"/>
          <p:cNvSpPr/>
          <p:nvPr/>
        </p:nvSpPr>
        <p:spPr>
          <a:xfrm>
            <a:off x="7006000" y="1621599"/>
            <a:ext cx="5190900" cy="4419277"/>
          </a:xfrm>
          <a:prstGeom prst="rect">
            <a:avLst/>
          </a:prstGeom>
          <a:solidFill>
            <a:srgbClr val="FFB71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1"/>
          <p:cNvSpPr txBox="1"/>
          <p:nvPr/>
        </p:nvSpPr>
        <p:spPr>
          <a:xfrm>
            <a:off x="7678275" y="1966809"/>
            <a:ext cx="4419600" cy="12006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s-MX" sz="2400" b="1" i="0" u="none" strike="noStrike" cap="none">
                <a:solidFill>
                  <a:srgbClr val="000000"/>
                </a:solidFill>
                <a:latin typeface="Arial"/>
                <a:ea typeface="Arial"/>
                <a:cs typeface="Arial"/>
                <a:sym typeface="Arial"/>
              </a:rPr>
              <a:t>ChatBotVerisure: Asistente Virtual para Atención  Colaboradores</a:t>
            </a:r>
            <a:endParaRPr sz="2400" b="1" i="0" u="none" strike="noStrike" cap="none">
              <a:solidFill>
                <a:srgbClr val="000000"/>
              </a:solidFill>
              <a:latin typeface="Arial"/>
              <a:ea typeface="Arial"/>
              <a:cs typeface="Arial"/>
              <a:sym typeface="Arial"/>
            </a:endParaRPr>
          </a:p>
        </p:txBody>
      </p:sp>
      <p:sp>
        <p:nvSpPr>
          <p:cNvPr id="640" name="Google Shape;640;p1"/>
          <p:cNvSpPr/>
          <p:nvPr/>
        </p:nvSpPr>
        <p:spPr>
          <a:xfrm>
            <a:off x="7293950" y="2409450"/>
            <a:ext cx="322800" cy="3153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 name="Google Shape;641;p1"/>
          <p:cNvSpPr/>
          <p:nvPr/>
        </p:nvSpPr>
        <p:spPr>
          <a:xfrm>
            <a:off x="7358650" y="3712375"/>
            <a:ext cx="4602300" cy="201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42" name="Google Shape;642;p1"/>
          <p:cNvPicPr preferRelativeResize="0"/>
          <p:nvPr/>
        </p:nvPicPr>
        <p:blipFill rotWithShape="1">
          <a:blip r:embed="rId4">
            <a:alphaModFix/>
          </a:blip>
          <a:srcRect/>
          <a:stretch/>
        </p:blipFill>
        <p:spPr>
          <a:xfrm>
            <a:off x="8085097" y="3879101"/>
            <a:ext cx="3032706" cy="1944150"/>
          </a:xfrm>
          <a:prstGeom prst="rect">
            <a:avLst/>
          </a:prstGeom>
          <a:noFill/>
          <a:ln>
            <a:noFill/>
          </a:ln>
        </p:spPr>
      </p:pic>
      <p:pic>
        <p:nvPicPr>
          <p:cNvPr id="643" name="Google Shape;643;p1"/>
          <p:cNvPicPr preferRelativeResize="0"/>
          <p:nvPr/>
        </p:nvPicPr>
        <p:blipFill rotWithShape="1">
          <a:blip r:embed="rId5">
            <a:alphaModFix/>
          </a:blip>
          <a:srcRect/>
          <a:stretch/>
        </p:blipFill>
        <p:spPr>
          <a:xfrm>
            <a:off x="632451" y="605386"/>
            <a:ext cx="5044449" cy="1016213"/>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
          <p:cNvSpPr txBox="1">
            <a:spLocks noGrp="1"/>
          </p:cNvSpPr>
          <p:nvPr>
            <p:ph type="body" idx="4294967295"/>
          </p:nvPr>
        </p:nvSpPr>
        <p:spPr>
          <a:xfrm>
            <a:off x="6510857" y="405838"/>
            <a:ext cx="4916774" cy="469681"/>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0"/>
              </a:spcBef>
              <a:spcAft>
                <a:spcPts val="0"/>
              </a:spcAft>
              <a:buClr>
                <a:srgbClr val="000000"/>
              </a:buClr>
              <a:buSzPts val="3200"/>
              <a:buNone/>
            </a:pPr>
            <a:r>
              <a:rPr lang="es-MX" sz="3200" b="1"/>
              <a:t>PROBLEMÁTICA</a:t>
            </a:r>
            <a:endParaRPr/>
          </a:p>
        </p:txBody>
      </p:sp>
      <p:sp>
        <p:nvSpPr>
          <p:cNvPr id="148" name="Google Shape;148;p2"/>
          <p:cNvSpPr/>
          <p:nvPr/>
        </p:nvSpPr>
        <p:spPr>
          <a:xfrm>
            <a:off x="1192025" y="998405"/>
            <a:ext cx="5040600" cy="13233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s-MX" sz="1600" b="0" i="0" u="none" strike="noStrike" cap="none">
                <a:solidFill>
                  <a:schemeClr val="dk1"/>
                </a:solidFill>
                <a:latin typeface="Arial"/>
                <a:ea typeface="Arial"/>
                <a:cs typeface="Arial"/>
                <a:sym typeface="Arial"/>
              </a:rPr>
              <a:t>La problemática presentada por la empresa es el alto esfuerzo requerido para la atención de consultas frecuentes realizadas por los colaboradores, lo que lleva a una alta saturación y tiempo involucrado para responderlas una por una.</a:t>
            </a:r>
            <a:endParaRPr sz="1600" b="1" i="0" u="none" strike="noStrike" cap="none">
              <a:solidFill>
                <a:schemeClr val="dk1"/>
              </a:solidFill>
              <a:latin typeface="Arial"/>
              <a:ea typeface="Arial"/>
              <a:cs typeface="Arial"/>
              <a:sym typeface="Arial"/>
            </a:endParaRPr>
          </a:p>
        </p:txBody>
      </p:sp>
      <p:pic>
        <p:nvPicPr>
          <p:cNvPr id="149" name="Google Shape;149;p2"/>
          <p:cNvPicPr preferRelativeResize="0"/>
          <p:nvPr/>
        </p:nvPicPr>
        <p:blipFill rotWithShape="1">
          <a:blip r:embed="rId3">
            <a:alphaModFix/>
          </a:blip>
          <a:srcRect t="2085" r="7378"/>
          <a:stretch/>
        </p:blipFill>
        <p:spPr>
          <a:xfrm>
            <a:off x="1300075" y="2580825"/>
            <a:ext cx="4824425" cy="3400262"/>
          </a:xfrm>
          <a:prstGeom prst="rect">
            <a:avLst/>
          </a:prstGeom>
          <a:noFill/>
          <a:ln>
            <a:noFill/>
          </a:ln>
        </p:spPr>
      </p:pic>
      <p:pic>
        <p:nvPicPr>
          <p:cNvPr id="150" name="Google Shape;150;p2"/>
          <p:cNvPicPr preferRelativeResize="0"/>
          <p:nvPr/>
        </p:nvPicPr>
        <p:blipFill rotWithShape="1">
          <a:blip r:embed="rId4">
            <a:alphaModFix/>
          </a:blip>
          <a:srcRect/>
          <a:stretch/>
        </p:blipFill>
        <p:spPr>
          <a:xfrm>
            <a:off x="96800" y="183100"/>
            <a:ext cx="915300" cy="915300"/>
          </a:xfrm>
          <a:prstGeom prst="ellipse">
            <a:avLst/>
          </a:prstGeom>
          <a:noFill/>
          <a:ln>
            <a:noFill/>
          </a:ln>
        </p:spPr>
      </p:pic>
      <p:sp>
        <p:nvSpPr>
          <p:cNvPr id="151" name="Google Shape;151;p2"/>
          <p:cNvSpPr/>
          <p:nvPr/>
        </p:nvSpPr>
        <p:spPr>
          <a:xfrm>
            <a:off x="6272675" y="2674006"/>
            <a:ext cx="5852100" cy="3213900"/>
          </a:xfrm>
          <a:prstGeom prst="rect">
            <a:avLst/>
          </a:prstGeom>
          <a:noFill/>
          <a:ln>
            <a:noFill/>
          </a:ln>
        </p:spPr>
        <p:txBody>
          <a:bodyPr spcFirstLastPara="1" wrap="square" lIns="91425" tIns="45700" rIns="91425" bIns="45700" anchor="t" anchorCtr="0">
            <a:noAutofit/>
          </a:bodyPr>
          <a:lstStyle/>
          <a:p>
            <a:pPr marL="457200" marR="0" lvl="0" indent="-330200" algn="just" rtl="0">
              <a:lnSpc>
                <a:spcPct val="100000"/>
              </a:lnSpc>
              <a:spcBef>
                <a:spcPts val="0"/>
              </a:spcBef>
              <a:spcAft>
                <a:spcPts val="0"/>
              </a:spcAft>
              <a:buClr>
                <a:schemeClr val="dk1"/>
              </a:buClr>
              <a:buSzPts val="1600"/>
              <a:buFont typeface="Arial"/>
              <a:buChar char="●"/>
            </a:pPr>
            <a:r>
              <a:rPr lang="es-MX" sz="1600" b="1" i="0" u="none" strike="noStrike" cap="none">
                <a:solidFill>
                  <a:schemeClr val="dk1"/>
                </a:solidFill>
                <a:latin typeface="Open Sans ExtraBold"/>
                <a:ea typeface="Open Sans ExtraBold"/>
                <a:cs typeface="Open Sans ExtraBold"/>
                <a:sym typeface="Open Sans ExtraBold"/>
              </a:rPr>
              <a:t>La agilización de solución de dudas</a:t>
            </a:r>
            <a:r>
              <a:rPr lang="es-MX" sz="1600" b="0" i="0" u="none" strike="noStrike" cap="none">
                <a:solidFill>
                  <a:schemeClr val="dk1"/>
                </a:solidFill>
                <a:latin typeface="Arial"/>
                <a:ea typeface="Arial"/>
                <a:cs typeface="Arial"/>
                <a:sym typeface="Arial"/>
              </a:rPr>
              <a:t>: La organización y el manejo de las soluciones para las preguntas frecuentes son factores críticos que impactan significativamente en la eficiencia y la satisfacción del usuario.</a:t>
            </a:r>
            <a:endParaRPr sz="1600" b="0" i="0" u="none" strike="noStrike" cap="none">
              <a:solidFill>
                <a:schemeClr val="dk1"/>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Open Sans ExtraBold"/>
              <a:ea typeface="Open Sans ExtraBold"/>
              <a:cs typeface="Open Sans ExtraBold"/>
              <a:sym typeface="Open Sans ExtraBold"/>
            </a:endParaRPr>
          </a:p>
          <a:p>
            <a:pPr marL="457200" marR="0" lvl="0" indent="-330200" algn="just" rtl="0">
              <a:lnSpc>
                <a:spcPct val="100000"/>
              </a:lnSpc>
              <a:spcBef>
                <a:spcPts val="0"/>
              </a:spcBef>
              <a:spcAft>
                <a:spcPts val="0"/>
              </a:spcAft>
              <a:buClr>
                <a:schemeClr val="dk1"/>
              </a:buClr>
              <a:buSzPts val="1600"/>
              <a:buFont typeface="Arial"/>
              <a:buChar char="●"/>
            </a:pPr>
            <a:r>
              <a:rPr lang="es-MX" sz="1600" b="1" i="0" u="none" strike="noStrike" cap="none">
                <a:solidFill>
                  <a:schemeClr val="dk1"/>
                </a:solidFill>
                <a:latin typeface="Open Sans ExtraBold"/>
                <a:ea typeface="Open Sans ExtraBold"/>
                <a:cs typeface="Open Sans ExtraBold"/>
                <a:sym typeface="Open Sans ExtraBold"/>
              </a:rPr>
              <a:t>La destinación de tiempo de los equipos</a:t>
            </a:r>
            <a:r>
              <a:rPr lang="es-MX" sz="1600" b="0" i="0" u="none" strike="noStrike" cap="none">
                <a:solidFill>
                  <a:schemeClr val="dk1"/>
                </a:solidFill>
                <a:latin typeface="Arial"/>
                <a:ea typeface="Arial"/>
                <a:cs typeface="Arial"/>
                <a:sym typeface="Arial"/>
              </a:rPr>
              <a:t>: Afecta la asignación de tiempo de los equipos de trabajo, no permitiéndoles enfocarse en tareas más importantes o de alta prioridad.</a:t>
            </a:r>
            <a:endParaRPr sz="1400" b="0" i="0" u="none" strike="noStrike" cap="none">
              <a:solidFill>
                <a:srgbClr val="000000"/>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Open Sans ExtraBold"/>
              <a:ea typeface="Open Sans ExtraBold"/>
              <a:cs typeface="Open Sans ExtraBold"/>
              <a:sym typeface="Open Sans ExtraBold"/>
            </a:endParaRPr>
          </a:p>
          <a:p>
            <a:pPr marL="457200" marR="0" lvl="0" indent="-330200" algn="just" rtl="0">
              <a:lnSpc>
                <a:spcPct val="100000"/>
              </a:lnSpc>
              <a:spcBef>
                <a:spcPts val="0"/>
              </a:spcBef>
              <a:spcAft>
                <a:spcPts val="0"/>
              </a:spcAft>
              <a:buClr>
                <a:schemeClr val="dk1"/>
              </a:buClr>
              <a:buSzPts val="1600"/>
              <a:buFont typeface="Arial"/>
              <a:buChar char="●"/>
            </a:pPr>
            <a:r>
              <a:rPr lang="es-MX" sz="1600" b="1" i="0" u="none" strike="noStrike" cap="none">
                <a:solidFill>
                  <a:schemeClr val="dk1"/>
                </a:solidFill>
                <a:latin typeface="Open Sans ExtraBold"/>
                <a:ea typeface="Open Sans ExtraBold"/>
                <a:cs typeface="Open Sans ExtraBold"/>
                <a:sym typeface="Open Sans ExtraBold"/>
              </a:rPr>
              <a:t>Los tiempos de respuesta</a:t>
            </a:r>
            <a:r>
              <a:rPr lang="es-MX" sz="1600" b="0" i="0" u="none" strike="noStrike" cap="none">
                <a:solidFill>
                  <a:schemeClr val="dk1"/>
                </a:solidFill>
                <a:latin typeface="Arial"/>
                <a:ea typeface="Arial"/>
                <a:cs typeface="Arial"/>
                <a:sym typeface="Arial"/>
              </a:rPr>
              <a:t>: Perjudica el tiempo de espera de los colaboradores, causando extensas demoras en obtener una respuesta a problemas sencillos.</a:t>
            </a:r>
            <a:endParaRPr sz="1600" b="0" i="0" u="none" strike="noStrike" cap="none">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400"/>
              <a:buFont typeface="Arial"/>
              <a:buNone/>
            </a:pPr>
            <a:r>
              <a:rPr lang="es-MX" sz="2400" b="0" i="0" u="none" strike="noStrike" cap="none">
                <a:solidFill>
                  <a:srgbClr val="000000"/>
                </a:solidFill>
                <a:latin typeface="Calibri"/>
                <a:ea typeface="Calibri"/>
                <a:cs typeface="Calibri"/>
                <a:sym typeface="Calibri"/>
              </a:rPr>
              <a:t> </a:t>
            </a:r>
            <a:endParaRPr sz="2800" b="0" i="0" u="none" strike="noStrike" cap="none">
              <a:solidFill>
                <a:schemeClr val="dk1"/>
              </a:solidFill>
              <a:latin typeface="Calibri"/>
              <a:ea typeface="Calibri"/>
              <a:cs typeface="Calibri"/>
              <a:sym typeface="Calibri"/>
            </a:endParaRPr>
          </a:p>
        </p:txBody>
      </p:sp>
      <p:sp>
        <p:nvSpPr>
          <p:cNvPr id="152" name="Google Shape;152;p2"/>
          <p:cNvSpPr/>
          <p:nvPr/>
        </p:nvSpPr>
        <p:spPr>
          <a:xfrm>
            <a:off x="6353965" y="1849905"/>
            <a:ext cx="5689500" cy="544200"/>
          </a:xfrm>
          <a:prstGeom prst="roundRect">
            <a:avLst>
              <a:gd name="adj" fmla="val 16667"/>
            </a:avLst>
          </a:prstGeom>
          <a:gradFill>
            <a:gsLst>
              <a:gs pos="0">
                <a:srgbClr val="FFC647"/>
              </a:gs>
              <a:gs pos="50000">
                <a:srgbClr val="FFC600"/>
              </a:gs>
              <a:gs pos="100000">
                <a:srgbClr val="E3B400"/>
              </a:gs>
            </a:gsLst>
            <a:lin ang="5400012" scaled="0"/>
          </a:gradFill>
          <a:ln>
            <a:noFill/>
          </a:ln>
          <a:effectLst>
            <a:outerShdw blurRad="57150" dist="19050" dir="5400000" algn="ctr" rotWithShape="0">
              <a:srgbClr val="000000">
                <a:alpha val="6196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chemeClr val="dk1"/>
                </a:solidFill>
                <a:latin typeface="Verdana"/>
                <a:ea typeface="Verdana"/>
                <a:cs typeface="Verdana"/>
                <a:sym typeface="Verdana"/>
              </a:rPr>
              <a:t>Este problema impacta en:</a:t>
            </a:r>
            <a:endParaRPr sz="1600" b="1" i="0" u="none" strike="noStrike" cap="none">
              <a:solidFill>
                <a:schemeClr val="dk1"/>
              </a:solidFill>
              <a:latin typeface="Verdana"/>
              <a:ea typeface="Verdana"/>
              <a:cs typeface="Verdana"/>
              <a:sym typeface="Verdana"/>
            </a:endParaRPr>
          </a:p>
        </p:txBody>
      </p:sp>
      <p:sp>
        <p:nvSpPr>
          <p:cNvPr id="153" name="Google Shape;153;p2"/>
          <p:cNvSpPr txBox="1"/>
          <p:nvPr/>
        </p:nvSpPr>
        <p:spPr>
          <a:xfrm>
            <a:off x="1391316" y="6135739"/>
            <a:ext cx="225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4</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g2f4b472474a_1_26"/>
          <p:cNvSpPr txBox="1">
            <a:spLocks noGrp="1"/>
          </p:cNvSpPr>
          <p:nvPr>
            <p:ph type="body" idx="1"/>
          </p:nvPr>
        </p:nvSpPr>
        <p:spPr>
          <a:xfrm>
            <a:off x="4981373" y="405850"/>
            <a:ext cx="64461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DIAGRAMA DE PROCESO</a:t>
            </a:r>
            <a:endParaRPr/>
          </a:p>
        </p:txBody>
      </p:sp>
      <p:pic>
        <p:nvPicPr>
          <p:cNvPr id="160" name="Google Shape;160;g2f4b472474a_1_26"/>
          <p:cNvPicPr preferRelativeResize="0"/>
          <p:nvPr/>
        </p:nvPicPr>
        <p:blipFill rotWithShape="1">
          <a:blip r:embed="rId3">
            <a:alphaModFix/>
          </a:blip>
          <a:srcRect/>
          <a:stretch/>
        </p:blipFill>
        <p:spPr>
          <a:xfrm>
            <a:off x="96800" y="183100"/>
            <a:ext cx="915300" cy="915300"/>
          </a:xfrm>
          <a:prstGeom prst="ellipse">
            <a:avLst/>
          </a:prstGeom>
          <a:noFill/>
          <a:ln>
            <a:noFill/>
          </a:ln>
        </p:spPr>
      </p:pic>
      <p:pic>
        <p:nvPicPr>
          <p:cNvPr id="161" name="Google Shape;161;g2f4b472474a_1_26"/>
          <p:cNvPicPr preferRelativeResize="0"/>
          <p:nvPr/>
        </p:nvPicPr>
        <p:blipFill rotWithShape="1">
          <a:blip r:embed="rId4">
            <a:alphaModFix/>
          </a:blip>
          <a:srcRect/>
          <a:stretch/>
        </p:blipFill>
        <p:spPr>
          <a:xfrm>
            <a:off x="1407901" y="1003141"/>
            <a:ext cx="10687299" cy="5265376"/>
          </a:xfrm>
          <a:prstGeom prst="rect">
            <a:avLst/>
          </a:prstGeom>
          <a:noFill/>
          <a:ln>
            <a:noFill/>
          </a:ln>
        </p:spPr>
      </p:pic>
      <p:sp>
        <p:nvSpPr>
          <p:cNvPr id="162" name="Google Shape;162;g2f4b472474a_1_26"/>
          <p:cNvSpPr txBox="1"/>
          <p:nvPr/>
        </p:nvSpPr>
        <p:spPr>
          <a:xfrm>
            <a:off x="11547316" y="510639"/>
            <a:ext cx="22563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a:p>
        </p:txBody>
      </p:sp>
      <p:sp>
        <p:nvSpPr>
          <p:cNvPr id="163" name="Google Shape;163;g2f4b472474a_1_26"/>
          <p:cNvSpPr txBox="1"/>
          <p:nvPr/>
        </p:nvSpPr>
        <p:spPr>
          <a:xfrm>
            <a:off x="1391316" y="6135739"/>
            <a:ext cx="225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a:t>5</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2ea716ab73c_0_7"/>
          <p:cNvSpPr txBox="1">
            <a:spLocks noGrp="1"/>
          </p:cNvSpPr>
          <p:nvPr>
            <p:ph type="body" idx="4294967295"/>
          </p:nvPr>
        </p:nvSpPr>
        <p:spPr>
          <a:xfrm>
            <a:off x="6510857" y="405838"/>
            <a:ext cx="49167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0"/>
              </a:spcBef>
              <a:spcAft>
                <a:spcPts val="0"/>
              </a:spcAft>
              <a:buClr>
                <a:srgbClr val="000000"/>
              </a:buClr>
              <a:buSzPts val="3200"/>
              <a:buNone/>
            </a:pPr>
            <a:r>
              <a:rPr lang="es-MX" sz="3200" b="1"/>
              <a:t>NECESIDAD</a:t>
            </a:r>
            <a:endParaRPr/>
          </a:p>
        </p:txBody>
      </p:sp>
      <p:sp>
        <p:nvSpPr>
          <p:cNvPr id="169" name="Google Shape;169;g2ea716ab73c_0_7"/>
          <p:cNvSpPr/>
          <p:nvPr/>
        </p:nvSpPr>
        <p:spPr>
          <a:xfrm>
            <a:off x="1244825" y="1364059"/>
            <a:ext cx="4769700" cy="954000"/>
          </a:xfrm>
          <a:prstGeom prst="rect">
            <a:avLst/>
          </a:prstGeom>
          <a:noFill/>
          <a:ln>
            <a:noFill/>
          </a:ln>
        </p:spPr>
        <p:txBody>
          <a:bodyPr spcFirstLastPara="1" wrap="square" lIns="91425" tIns="45700" rIns="91425" bIns="45700" anchor="t" anchorCtr="0">
            <a:noAutofit/>
          </a:bodyPr>
          <a:lstStyle/>
          <a:p>
            <a:pPr marL="0" marR="0" lvl="0" indent="0" algn="just" rtl="0">
              <a:lnSpc>
                <a:spcPct val="100000"/>
              </a:lnSpc>
              <a:spcBef>
                <a:spcPts val="0"/>
              </a:spcBef>
              <a:spcAft>
                <a:spcPts val="0"/>
              </a:spcAft>
              <a:buClr>
                <a:srgbClr val="000000"/>
              </a:buClr>
              <a:buSzPts val="1600"/>
              <a:buFont typeface="Arial"/>
              <a:buNone/>
            </a:pPr>
            <a:r>
              <a:rPr lang="es-MX" sz="1600" b="0" i="0" u="none" strike="noStrike" cap="none">
                <a:solidFill>
                  <a:schemeClr val="dk1"/>
                </a:solidFill>
                <a:latin typeface="Arial"/>
                <a:ea typeface="Arial"/>
                <a:cs typeface="Arial"/>
                <a:sym typeface="Arial"/>
              </a:rPr>
              <a:t>Verisure necesita una herramienta flexible, escalable e innovadora que permita personalizar la atención de sus colaboradores.</a:t>
            </a:r>
            <a:endParaRPr sz="1600" b="0" i="0" u="none" strike="noStrike" cap="none">
              <a:solidFill>
                <a:schemeClr val="dk1"/>
              </a:solidFill>
              <a:latin typeface="Arial"/>
              <a:ea typeface="Arial"/>
              <a:cs typeface="Arial"/>
              <a:sym typeface="Arial"/>
            </a:endParaRPr>
          </a:p>
        </p:txBody>
      </p:sp>
      <p:pic>
        <p:nvPicPr>
          <p:cNvPr id="170" name="Google Shape;170;g2ea716ab73c_0_7"/>
          <p:cNvPicPr preferRelativeResize="0"/>
          <p:nvPr/>
        </p:nvPicPr>
        <p:blipFill rotWithShape="1">
          <a:blip r:embed="rId3">
            <a:alphaModFix/>
          </a:blip>
          <a:srcRect/>
          <a:stretch/>
        </p:blipFill>
        <p:spPr>
          <a:xfrm>
            <a:off x="1382600" y="2586151"/>
            <a:ext cx="4818413" cy="3213899"/>
          </a:xfrm>
          <a:prstGeom prst="rect">
            <a:avLst/>
          </a:prstGeom>
          <a:noFill/>
          <a:ln>
            <a:noFill/>
          </a:ln>
        </p:spPr>
      </p:pic>
      <p:pic>
        <p:nvPicPr>
          <p:cNvPr id="171" name="Google Shape;171;g2ea716ab73c_0_7"/>
          <p:cNvPicPr preferRelativeResize="0"/>
          <p:nvPr/>
        </p:nvPicPr>
        <p:blipFill rotWithShape="1">
          <a:blip r:embed="rId4">
            <a:alphaModFix/>
          </a:blip>
          <a:srcRect/>
          <a:stretch/>
        </p:blipFill>
        <p:spPr>
          <a:xfrm>
            <a:off x="96800" y="183100"/>
            <a:ext cx="915300" cy="915300"/>
          </a:xfrm>
          <a:prstGeom prst="ellipse">
            <a:avLst/>
          </a:prstGeom>
          <a:noFill/>
          <a:ln>
            <a:noFill/>
          </a:ln>
        </p:spPr>
      </p:pic>
      <p:sp>
        <p:nvSpPr>
          <p:cNvPr id="172" name="Google Shape;172;g2ea716ab73c_0_7"/>
          <p:cNvSpPr/>
          <p:nvPr/>
        </p:nvSpPr>
        <p:spPr>
          <a:xfrm>
            <a:off x="6201025" y="2504900"/>
            <a:ext cx="5852100" cy="3213900"/>
          </a:xfrm>
          <a:prstGeom prst="rect">
            <a:avLst/>
          </a:prstGeom>
          <a:noFill/>
          <a:ln>
            <a:noFill/>
          </a:ln>
        </p:spPr>
        <p:txBody>
          <a:bodyPr spcFirstLastPara="1" wrap="square" lIns="91425" tIns="45700" rIns="91425" bIns="45700" anchor="t" anchorCtr="0">
            <a:noAutofit/>
          </a:bodyPr>
          <a:lstStyle/>
          <a:p>
            <a:pPr marL="457200" marR="0" lvl="0" indent="-330200" algn="just" rtl="0">
              <a:lnSpc>
                <a:spcPct val="100000"/>
              </a:lnSpc>
              <a:spcBef>
                <a:spcPts val="0"/>
              </a:spcBef>
              <a:spcAft>
                <a:spcPts val="0"/>
              </a:spcAft>
              <a:buClr>
                <a:schemeClr val="dk1"/>
              </a:buClr>
              <a:buSzPts val="1600"/>
              <a:buFont typeface="Arial"/>
              <a:buChar char="●"/>
            </a:pPr>
            <a:r>
              <a:rPr lang="es-MX" sz="1600" b="1" i="0" u="none" strike="noStrike" cap="none">
                <a:solidFill>
                  <a:schemeClr val="dk1"/>
                </a:solidFill>
                <a:latin typeface="Open Sans ExtraBold"/>
                <a:ea typeface="Open Sans ExtraBold"/>
                <a:cs typeface="Open Sans ExtraBold"/>
                <a:sym typeface="Open Sans ExtraBold"/>
              </a:rPr>
              <a:t>Resolver preguntas frecuentes</a:t>
            </a:r>
            <a:r>
              <a:rPr lang="es-MX" sz="1600" b="0" i="0" u="none" strike="noStrike" cap="none">
                <a:solidFill>
                  <a:schemeClr val="dk1"/>
                </a:solidFill>
                <a:latin typeface="Arial"/>
                <a:ea typeface="Arial"/>
                <a:cs typeface="Arial"/>
                <a:sym typeface="Arial"/>
              </a:rPr>
              <a:t>: Se presenta la necesidad de resolver dudas simples y recurrentes de los colaboradores.</a:t>
            </a:r>
            <a:endParaRPr sz="1600" b="0" i="0" u="none" strike="noStrike" cap="none">
              <a:solidFill>
                <a:schemeClr val="dk1"/>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Open Sans ExtraBold"/>
              <a:ea typeface="Open Sans ExtraBold"/>
              <a:cs typeface="Open Sans ExtraBold"/>
              <a:sym typeface="Open Sans ExtraBold"/>
            </a:endParaRPr>
          </a:p>
          <a:p>
            <a:pPr marL="457200" marR="0" lvl="0" indent="-330200" algn="just" rtl="0">
              <a:lnSpc>
                <a:spcPct val="100000"/>
              </a:lnSpc>
              <a:spcBef>
                <a:spcPts val="0"/>
              </a:spcBef>
              <a:spcAft>
                <a:spcPts val="0"/>
              </a:spcAft>
              <a:buClr>
                <a:schemeClr val="dk1"/>
              </a:buClr>
              <a:buSzPts val="1600"/>
              <a:buFont typeface="Arial"/>
              <a:buChar char="●"/>
            </a:pPr>
            <a:r>
              <a:rPr lang="es-MX" sz="1600" b="1" i="0" u="none" strike="noStrike" cap="none">
                <a:solidFill>
                  <a:schemeClr val="dk1"/>
                </a:solidFill>
                <a:latin typeface="Open Sans ExtraBold"/>
                <a:ea typeface="Open Sans ExtraBold"/>
                <a:cs typeface="Open Sans ExtraBold"/>
                <a:sym typeface="Open Sans ExtraBold"/>
              </a:rPr>
              <a:t>Autoatención de colaboradores</a:t>
            </a:r>
            <a:r>
              <a:rPr lang="es-MX" sz="1600" b="0" i="0" u="none" strike="noStrike" cap="none">
                <a:solidFill>
                  <a:schemeClr val="dk1"/>
                </a:solidFill>
                <a:latin typeface="Arial"/>
                <a:ea typeface="Arial"/>
                <a:cs typeface="Arial"/>
                <a:sym typeface="Arial"/>
              </a:rPr>
              <a:t>: Es necesario que los colaboradores puedan 'auto atenderse' de alguna manera, para reducir la necesidad de intervención humana.</a:t>
            </a:r>
            <a:endParaRPr sz="1400" b="0" i="0" u="none" strike="noStrike" cap="none">
              <a:solidFill>
                <a:srgbClr val="000000"/>
              </a:solidFill>
              <a:latin typeface="Arial"/>
              <a:ea typeface="Arial"/>
              <a:cs typeface="Arial"/>
              <a:sym typeface="Arial"/>
            </a:endParaRPr>
          </a:p>
          <a:p>
            <a:pPr marL="457200" marR="0" lvl="0" indent="0" algn="just"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Open Sans ExtraBold"/>
              <a:ea typeface="Open Sans ExtraBold"/>
              <a:cs typeface="Open Sans ExtraBold"/>
              <a:sym typeface="Open Sans ExtraBold"/>
            </a:endParaRPr>
          </a:p>
          <a:p>
            <a:pPr marL="457200" marR="0" lvl="0" indent="-330200" algn="just" rtl="0">
              <a:lnSpc>
                <a:spcPct val="100000"/>
              </a:lnSpc>
              <a:spcBef>
                <a:spcPts val="0"/>
              </a:spcBef>
              <a:spcAft>
                <a:spcPts val="0"/>
              </a:spcAft>
              <a:buClr>
                <a:schemeClr val="dk1"/>
              </a:buClr>
              <a:buSzPts val="1600"/>
              <a:buFont typeface="Arial"/>
              <a:buChar char="●"/>
            </a:pPr>
            <a:r>
              <a:rPr lang="es-MX" sz="1600" b="1" i="0" u="none" strike="noStrike" cap="none">
                <a:solidFill>
                  <a:schemeClr val="dk1"/>
                </a:solidFill>
                <a:latin typeface="Open Sans ExtraBold"/>
                <a:ea typeface="Open Sans ExtraBold"/>
                <a:cs typeface="Open Sans ExtraBold"/>
                <a:sym typeface="Open Sans ExtraBold"/>
              </a:rPr>
              <a:t>Automatizada, eficiente y actualizable</a:t>
            </a:r>
            <a:r>
              <a:rPr lang="es-MX" sz="1600" b="0" i="0" u="none" strike="noStrike" cap="none">
                <a:solidFill>
                  <a:schemeClr val="dk1"/>
                </a:solidFill>
                <a:latin typeface="Arial"/>
                <a:ea typeface="Arial"/>
                <a:cs typeface="Arial"/>
                <a:sym typeface="Arial"/>
              </a:rPr>
              <a:t>: Es necesario que sea algo automatizado, con tiempos de respuesta eficientes y soluciones eficaces, además de ser actualizable a lo largo del tiempo.</a:t>
            </a:r>
            <a:endParaRPr sz="1600" b="0" i="0" u="none" strike="noStrike" cap="none">
              <a:solidFill>
                <a:schemeClr val="dk1"/>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2400"/>
              <a:buFont typeface="Arial"/>
              <a:buNone/>
            </a:pPr>
            <a:r>
              <a:rPr lang="es-MX" sz="2400" b="0" i="0" u="none" strike="noStrike" cap="none">
                <a:solidFill>
                  <a:srgbClr val="000000"/>
                </a:solidFill>
                <a:latin typeface="Calibri"/>
                <a:ea typeface="Calibri"/>
                <a:cs typeface="Calibri"/>
                <a:sym typeface="Calibri"/>
              </a:rPr>
              <a:t> </a:t>
            </a:r>
            <a:endParaRPr sz="2800" b="0" i="0" u="none" strike="noStrike" cap="none">
              <a:solidFill>
                <a:schemeClr val="dk1"/>
              </a:solidFill>
              <a:latin typeface="Calibri"/>
              <a:ea typeface="Calibri"/>
              <a:cs typeface="Calibri"/>
              <a:sym typeface="Calibri"/>
            </a:endParaRPr>
          </a:p>
        </p:txBody>
      </p:sp>
      <p:sp>
        <p:nvSpPr>
          <p:cNvPr id="173" name="Google Shape;173;g2ea716ab73c_0_7"/>
          <p:cNvSpPr/>
          <p:nvPr/>
        </p:nvSpPr>
        <p:spPr>
          <a:xfrm>
            <a:off x="6282315" y="1568954"/>
            <a:ext cx="5689500" cy="544200"/>
          </a:xfrm>
          <a:prstGeom prst="roundRect">
            <a:avLst>
              <a:gd name="adj" fmla="val 16667"/>
            </a:avLst>
          </a:prstGeom>
          <a:gradFill>
            <a:gsLst>
              <a:gs pos="0">
                <a:srgbClr val="FFC647"/>
              </a:gs>
              <a:gs pos="50000">
                <a:srgbClr val="FFC600"/>
              </a:gs>
              <a:gs pos="100000">
                <a:srgbClr val="E3B400"/>
              </a:gs>
            </a:gsLst>
            <a:lin ang="5400012" scaled="0"/>
          </a:gradFill>
          <a:ln>
            <a:noFill/>
          </a:ln>
          <a:effectLst>
            <a:outerShdw blurRad="57150" dist="19050" dir="5400000" algn="ctr" rotWithShape="0">
              <a:srgbClr val="000000">
                <a:alpha val="6196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s-MX" sz="1600" b="1" i="0" u="none" strike="noStrike" cap="none">
                <a:solidFill>
                  <a:schemeClr val="dk1"/>
                </a:solidFill>
                <a:latin typeface="Verdana"/>
                <a:ea typeface="Verdana"/>
                <a:cs typeface="Verdana"/>
                <a:sym typeface="Verdana"/>
              </a:rPr>
              <a:t>Necesidades específicas</a:t>
            </a:r>
            <a:endParaRPr sz="1600" b="1" i="0" u="none" strike="noStrike" cap="none">
              <a:solidFill>
                <a:schemeClr val="dk1"/>
              </a:solidFill>
              <a:latin typeface="Verdana"/>
              <a:ea typeface="Verdana"/>
              <a:cs typeface="Verdana"/>
              <a:sym typeface="Verdana"/>
            </a:endParaRPr>
          </a:p>
        </p:txBody>
      </p:sp>
      <p:sp>
        <p:nvSpPr>
          <p:cNvPr id="174" name="Google Shape;174;g2ea716ab73c_0_7"/>
          <p:cNvSpPr txBox="1"/>
          <p:nvPr/>
        </p:nvSpPr>
        <p:spPr>
          <a:xfrm>
            <a:off x="11547316" y="510639"/>
            <a:ext cx="22563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a:p>
        </p:txBody>
      </p:sp>
      <p:sp>
        <p:nvSpPr>
          <p:cNvPr id="175" name="Google Shape;175;g2ea716ab73c_0_7"/>
          <p:cNvSpPr txBox="1"/>
          <p:nvPr/>
        </p:nvSpPr>
        <p:spPr>
          <a:xfrm>
            <a:off x="1391316" y="6135739"/>
            <a:ext cx="225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6</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2ea716ab73c_0_25"/>
          <p:cNvSpPr txBox="1">
            <a:spLocks noGrp="1"/>
          </p:cNvSpPr>
          <p:nvPr>
            <p:ph type="body" idx="1"/>
          </p:nvPr>
        </p:nvSpPr>
        <p:spPr>
          <a:xfrm>
            <a:off x="6510857" y="405838"/>
            <a:ext cx="49167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 SOLUCIÓN</a:t>
            </a:r>
            <a:endParaRPr/>
          </a:p>
        </p:txBody>
      </p:sp>
      <p:pic>
        <p:nvPicPr>
          <p:cNvPr id="182" name="Google Shape;182;g2ea716ab73c_0_25"/>
          <p:cNvPicPr preferRelativeResize="0"/>
          <p:nvPr/>
        </p:nvPicPr>
        <p:blipFill rotWithShape="1">
          <a:blip r:embed="rId3">
            <a:alphaModFix/>
          </a:blip>
          <a:srcRect/>
          <a:stretch/>
        </p:blipFill>
        <p:spPr>
          <a:xfrm>
            <a:off x="96800" y="183100"/>
            <a:ext cx="915300" cy="915300"/>
          </a:xfrm>
          <a:prstGeom prst="ellipse">
            <a:avLst/>
          </a:prstGeom>
          <a:noFill/>
          <a:ln>
            <a:noFill/>
          </a:ln>
        </p:spPr>
      </p:pic>
      <p:sp>
        <p:nvSpPr>
          <p:cNvPr id="183" name="Google Shape;183;g2ea716ab73c_0_25"/>
          <p:cNvSpPr txBox="1"/>
          <p:nvPr/>
        </p:nvSpPr>
        <p:spPr>
          <a:xfrm>
            <a:off x="1682625" y="875650"/>
            <a:ext cx="10226400" cy="10773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s-MX" sz="1600" b="1" i="0" u="none" strike="noStrike" cap="none">
                <a:solidFill>
                  <a:srgbClr val="000000"/>
                </a:solidFill>
                <a:latin typeface="Arial"/>
                <a:ea typeface="Arial"/>
                <a:cs typeface="Arial"/>
                <a:sym typeface="Arial"/>
              </a:rPr>
              <a:t>Empatizamos</a:t>
            </a:r>
            <a:r>
              <a:rPr lang="es-MX" sz="1600" b="0" i="0" u="none" strike="noStrike" cap="none">
                <a:solidFill>
                  <a:srgbClr val="000000"/>
                </a:solidFill>
                <a:latin typeface="Arial"/>
                <a:ea typeface="Arial"/>
                <a:cs typeface="Arial"/>
                <a:sym typeface="Arial"/>
              </a:rPr>
              <a:t> con nuestro cliente </a:t>
            </a:r>
            <a:r>
              <a:rPr lang="es-MX" sz="1600" b="1" i="0" u="none" strike="noStrike" cap="none">
                <a:solidFill>
                  <a:srgbClr val="000000"/>
                </a:solidFill>
                <a:latin typeface="Arial"/>
                <a:ea typeface="Arial"/>
                <a:cs typeface="Arial"/>
                <a:sym typeface="Arial"/>
              </a:rPr>
              <a:t>Verisure</a:t>
            </a:r>
            <a:r>
              <a:rPr lang="es-MX" sz="1600" b="0" i="0" u="none" strike="noStrike" cap="none">
                <a:solidFill>
                  <a:srgbClr val="000000"/>
                </a:solidFill>
                <a:latin typeface="Arial"/>
                <a:ea typeface="Arial"/>
                <a:cs typeface="Arial"/>
                <a:sym typeface="Arial"/>
              </a:rPr>
              <a:t>, y proponemos una solución intuitiva, fácil de usar, escalable,con técnicas modernas de IA, y que permite apalancar los recursos que ya posee (suite MS Office 365 empresarial). Considerando además, el alto nivel de adaptación por parte de sus colaboradores, sin necesidad de tener que instalar o aprender a usar otras plataformas extras a las que ya maneja.</a:t>
            </a:r>
            <a:endParaRPr sz="1600" b="0" i="0" u="none" strike="noStrike" cap="none">
              <a:solidFill>
                <a:srgbClr val="000000"/>
              </a:solidFill>
              <a:latin typeface="Arial"/>
              <a:ea typeface="Arial"/>
              <a:cs typeface="Arial"/>
              <a:sym typeface="Arial"/>
            </a:endParaRPr>
          </a:p>
        </p:txBody>
      </p:sp>
      <p:pic>
        <p:nvPicPr>
          <p:cNvPr id="184" name="Google Shape;184;g2ea716ab73c_0_25"/>
          <p:cNvPicPr preferRelativeResize="0"/>
          <p:nvPr/>
        </p:nvPicPr>
        <p:blipFill rotWithShape="1">
          <a:blip r:embed="rId4">
            <a:alphaModFix/>
          </a:blip>
          <a:srcRect/>
          <a:stretch/>
        </p:blipFill>
        <p:spPr>
          <a:xfrm>
            <a:off x="1859975" y="2155050"/>
            <a:ext cx="8560125" cy="4497400"/>
          </a:xfrm>
          <a:prstGeom prst="rect">
            <a:avLst/>
          </a:prstGeom>
          <a:noFill/>
          <a:ln>
            <a:noFill/>
          </a:ln>
        </p:spPr>
      </p:pic>
      <p:sp>
        <p:nvSpPr>
          <p:cNvPr id="185" name="Google Shape;185;g2ea716ab73c_0_25"/>
          <p:cNvSpPr txBox="1"/>
          <p:nvPr/>
        </p:nvSpPr>
        <p:spPr>
          <a:xfrm>
            <a:off x="11566566" y="510639"/>
            <a:ext cx="225631"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86" name="Google Shape;186;g2ea716ab73c_0_25"/>
          <p:cNvSpPr txBox="1"/>
          <p:nvPr/>
        </p:nvSpPr>
        <p:spPr>
          <a:xfrm>
            <a:off x="11547316" y="510639"/>
            <a:ext cx="22563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a:p>
        </p:txBody>
      </p:sp>
      <p:sp>
        <p:nvSpPr>
          <p:cNvPr id="187" name="Google Shape;187;g2ea716ab73c_0_25"/>
          <p:cNvSpPr txBox="1"/>
          <p:nvPr/>
        </p:nvSpPr>
        <p:spPr>
          <a:xfrm>
            <a:off x="1391316" y="6135739"/>
            <a:ext cx="225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7</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g2f70f6ad720_1_6"/>
          <p:cNvSpPr txBox="1">
            <a:spLocks noGrp="1"/>
          </p:cNvSpPr>
          <p:nvPr>
            <p:ph type="body" idx="1"/>
          </p:nvPr>
        </p:nvSpPr>
        <p:spPr>
          <a:xfrm>
            <a:off x="6510857" y="405838"/>
            <a:ext cx="4916700" cy="469800"/>
          </a:xfrm>
          <a:prstGeom prst="rect">
            <a:avLst/>
          </a:prstGeom>
          <a:noFill/>
          <a:ln>
            <a:noFill/>
          </a:ln>
        </p:spPr>
        <p:txBody>
          <a:bodyPr spcFirstLastPara="1" wrap="square" lIns="91425" tIns="45700" rIns="91425" bIns="45700" anchor="t" anchorCtr="0">
            <a:noAutofit/>
          </a:bodyPr>
          <a:lstStyle/>
          <a:p>
            <a:pPr marL="0" lvl="0" indent="0" algn="r" rtl="0">
              <a:lnSpc>
                <a:spcPct val="90000"/>
              </a:lnSpc>
              <a:spcBef>
                <a:spcPts val="1000"/>
              </a:spcBef>
              <a:spcAft>
                <a:spcPts val="0"/>
              </a:spcAft>
              <a:buSzPts val="3200"/>
              <a:buNone/>
            </a:pPr>
            <a:r>
              <a:rPr lang="es-MX"/>
              <a:t>ARQUITECTURA</a:t>
            </a:r>
            <a:endParaRPr/>
          </a:p>
        </p:txBody>
      </p:sp>
      <p:pic>
        <p:nvPicPr>
          <p:cNvPr id="194" name="Google Shape;194;g2f70f6ad720_1_6"/>
          <p:cNvPicPr preferRelativeResize="0"/>
          <p:nvPr/>
        </p:nvPicPr>
        <p:blipFill rotWithShape="1">
          <a:blip r:embed="rId3">
            <a:alphaModFix/>
          </a:blip>
          <a:srcRect/>
          <a:stretch/>
        </p:blipFill>
        <p:spPr>
          <a:xfrm>
            <a:off x="96800" y="183100"/>
            <a:ext cx="915300" cy="915300"/>
          </a:xfrm>
          <a:prstGeom prst="ellipse">
            <a:avLst/>
          </a:prstGeom>
          <a:noFill/>
          <a:ln>
            <a:noFill/>
          </a:ln>
        </p:spPr>
      </p:pic>
      <p:pic>
        <p:nvPicPr>
          <p:cNvPr id="195" name="Google Shape;195;g2f70f6ad720_1_6"/>
          <p:cNvPicPr preferRelativeResize="0"/>
          <p:nvPr/>
        </p:nvPicPr>
        <p:blipFill rotWithShape="1">
          <a:blip r:embed="rId4">
            <a:alphaModFix/>
          </a:blip>
          <a:srcRect/>
          <a:stretch/>
        </p:blipFill>
        <p:spPr>
          <a:xfrm>
            <a:off x="1902225" y="965699"/>
            <a:ext cx="9319925" cy="5242450"/>
          </a:xfrm>
          <a:prstGeom prst="rect">
            <a:avLst/>
          </a:prstGeom>
          <a:noFill/>
          <a:ln>
            <a:noFill/>
          </a:ln>
        </p:spPr>
      </p:pic>
      <p:sp>
        <p:nvSpPr>
          <p:cNvPr id="196" name="Google Shape;196;g2f70f6ad720_1_6"/>
          <p:cNvSpPr txBox="1"/>
          <p:nvPr/>
        </p:nvSpPr>
        <p:spPr>
          <a:xfrm>
            <a:off x="11547316" y="510639"/>
            <a:ext cx="22563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a:p>
        </p:txBody>
      </p:sp>
      <p:sp>
        <p:nvSpPr>
          <p:cNvPr id="197" name="Google Shape;197;g2f70f6ad720_1_6"/>
          <p:cNvSpPr txBox="1"/>
          <p:nvPr/>
        </p:nvSpPr>
        <p:spPr>
          <a:xfrm>
            <a:off x="1391316" y="6135739"/>
            <a:ext cx="225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MX" sz="1400" b="0" i="0" u="none" strike="noStrike" cap="none">
                <a:solidFill>
                  <a:srgbClr val="000000"/>
                </a:solidFill>
                <a:latin typeface="Arial"/>
                <a:ea typeface="Arial"/>
                <a:cs typeface="Arial"/>
                <a:sym typeface="Arial"/>
              </a:rPr>
              <a:t>8</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1309</Words>
  <Application>Microsoft Office PowerPoint</Application>
  <PresentationFormat>Panorámica</PresentationFormat>
  <Paragraphs>366</Paragraphs>
  <Slides>41</Slides>
  <Notes>41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41</vt:i4>
      </vt:variant>
    </vt:vector>
  </HeadingPairs>
  <TitlesOfParts>
    <vt:vector size="46" baseType="lpstr">
      <vt:lpstr>Verdana</vt:lpstr>
      <vt:lpstr>Arial</vt:lpstr>
      <vt:lpstr>Calibri</vt:lpstr>
      <vt:lpstr>Open Sans ExtraBold</vt:lpstr>
      <vt:lpstr>Simple Light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Daniela Osorio C.</dc:creator>
  <cp:lastModifiedBy>MARCELO . Contreras</cp:lastModifiedBy>
  <cp:revision>1</cp:revision>
  <dcterms:created xsi:type="dcterms:W3CDTF">2024-05-10T15:42:08Z</dcterms:created>
  <dcterms:modified xsi:type="dcterms:W3CDTF">2024-11-30T20:24:06Z</dcterms:modified>
</cp:coreProperties>
</file>